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5EAFCE-5B07-4C3F-986F-A98D72D40E1B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372ED283-710C-447B-B905-F7CB0389246C}">
      <dgm:prSet phldrT="[Testo]"/>
      <dgm:spPr/>
      <dgm:t>
        <a:bodyPr/>
        <a:lstStyle/>
        <a:p>
          <a:r>
            <a:rPr lang="it-IT" dirty="0"/>
            <a:t>Valutazione di implementazione</a:t>
          </a:r>
        </a:p>
      </dgm:t>
    </dgm:pt>
    <dgm:pt modelId="{858301E2-496C-46F2-9BBE-1560493F23EF}" type="parTrans" cxnId="{4F2A717F-17F1-4483-98FD-1708557E3465}">
      <dgm:prSet/>
      <dgm:spPr/>
      <dgm:t>
        <a:bodyPr/>
        <a:lstStyle/>
        <a:p>
          <a:endParaRPr lang="it-IT"/>
        </a:p>
      </dgm:t>
    </dgm:pt>
    <dgm:pt modelId="{BE29BAB3-C9D1-4D11-AE59-6FA611D3E14F}" type="sibTrans" cxnId="{4F2A717F-17F1-4483-98FD-1708557E3465}">
      <dgm:prSet/>
      <dgm:spPr/>
      <dgm:t>
        <a:bodyPr/>
        <a:lstStyle/>
        <a:p>
          <a:endParaRPr lang="it-IT"/>
        </a:p>
      </dgm:t>
    </dgm:pt>
    <dgm:pt modelId="{CC2126C7-0790-4F72-842B-F964FD3A1500}">
      <dgm:prSet phldrT="[Testo]"/>
      <dgm:spPr/>
      <dgm:t>
        <a:bodyPr/>
        <a:lstStyle/>
        <a:p>
          <a:r>
            <a:rPr lang="it-IT" dirty="0"/>
            <a:t>Coerenza</a:t>
          </a:r>
        </a:p>
      </dgm:t>
    </dgm:pt>
    <dgm:pt modelId="{7A31B4C8-73EB-4C94-BFEA-00714E78E5BD}" type="parTrans" cxnId="{EF44DF9B-ED0A-4C7D-AA9D-37C349796530}">
      <dgm:prSet/>
      <dgm:spPr/>
      <dgm:t>
        <a:bodyPr/>
        <a:lstStyle/>
        <a:p>
          <a:endParaRPr lang="it-IT"/>
        </a:p>
      </dgm:t>
    </dgm:pt>
    <dgm:pt modelId="{DC3FF090-A016-4F49-B76F-03B6C769CA07}" type="sibTrans" cxnId="{EF44DF9B-ED0A-4C7D-AA9D-37C349796530}">
      <dgm:prSet/>
      <dgm:spPr/>
      <dgm:t>
        <a:bodyPr/>
        <a:lstStyle/>
        <a:p>
          <a:endParaRPr lang="it-IT"/>
        </a:p>
      </dgm:t>
    </dgm:pt>
    <dgm:pt modelId="{3BF79C30-866D-4AE3-9124-55D734ABF1C5}">
      <dgm:prSet phldrT="[Testo]"/>
      <dgm:spPr/>
      <dgm:t>
        <a:bodyPr/>
        <a:lstStyle/>
        <a:p>
          <a:r>
            <a:rPr lang="it-IT" dirty="0"/>
            <a:t>Temi trasversali</a:t>
          </a:r>
        </a:p>
      </dgm:t>
    </dgm:pt>
    <dgm:pt modelId="{90F492D8-C7F4-4A62-84CE-03EA472D4551}" type="parTrans" cxnId="{CCF84B3C-ABAC-4F06-817F-75E5E8827C2D}">
      <dgm:prSet/>
      <dgm:spPr/>
      <dgm:t>
        <a:bodyPr/>
        <a:lstStyle/>
        <a:p>
          <a:endParaRPr lang="it-IT"/>
        </a:p>
      </dgm:t>
    </dgm:pt>
    <dgm:pt modelId="{BDDB67F4-DDDE-40F6-A1C9-178C50A275B8}" type="sibTrans" cxnId="{CCF84B3C-ABAC-4F06-817F-75E5E8827C2D}">
      <dgm:prSet/>
      <dgm:spPr/>
      <dgm:t>
        <a:bodyPr/>
        <a:lstStyle/>
        <a:p>
          <a:endParaRPr lang="it-IT"/>
        </a:p>
      </dgm:t>
    </dgm:pt>
    <dgm:pt modelId="{540B283B-D36D-455C-BA1F-27BEBFFA5427}">
      <dgm:prSet phldrT="[Testo]"/>
      <dgm:spPr/>
      <dgm:t>
        <a:bodyPr/>
        <a:lstStyle/>
        <a:p>
          <a:r>
            <a:rPr lang="it-IT" dirty="0"/>
            <a:t>Valutazioni tematiche FESR</a:t>
          </a:r>
        </a:p>
      </dgm:t>
    </dgm:pt>
    <dgm:pt modelId="{46A38361-FA05-418E-BB5E-4B392E6E7470}" type="parTrans" cxnId="{5F38B9F1-E134-4F78-BF64-A0768EB32A3C}">
      <dgm:prSet/>
      <dgm:spPr/>
      <dgm:t>
        <a:bodyPr/>
        <a:lstStyle/>
        <a:p>
          <a:endParaRPr lang="it-IT"/>
        </a:p>
      </dgm:t>
    </dgm:pt>
    <dgm:pt modelId="{840945EE-87E5-46D8-A47A-C29D9D611657}" type="sibTrans" cxnId="{5F38B9F1-E134-4F78-BF64-A0768EB32A3C}">
      <dgm:prSet/>
      <dgm:spPr/>
      <dgm:t>
        <a:bodyPr/>
        <a:lstStyle/>
        <a:p>
          <a:endParaRPr lang="it-IT"/>
        </a:p>
      </dgm:t>
    </dgm:pt>
    <dgm:pt modelId="{AE694E9A-153C-4CA8-BC98-0D510CFE8993}">
      <dgm:prSet phldrT="[Testo]"/>
      <dgm:spPr/>
      <dgm:t>
        <a:bodyPr/>
        <a:lstStyle/>
        <a:p>
          <a:r>
            <a:rPr lang="it-IT" dirty="0"/>
            <a:t>PMI e micro - imprese</a:t>
          </a:r>
        </a:p>
      </dgm:t>
    </dgm:pt>
    <dgm:pt modelId="{DA4C7B5F-06C6-4DF9-A948-202EF796B337}" type="parTrans" cxnId="{5AEE8AE8-F6EE-432C-B45C-48AB1958F561}">
      <dgm:prSet/>
      <dgm:spPr/>
      <dgm:t>
        <a:bodyPr/>
        <a:lstStyle/>
        <a:p>
          <a:endParaRPr lang="it-IT"/>
        </a:p>
      </dgm:t>
    </dgm:pt>
    <dgm:pt modelId="{D3DEF396-E2D0-46A4-8D26-46F64D6A02F2}" type="sibTrans" cxnId="{5AEE8AE8-F6EE-432C-B45C-48AB1958F561}">
      <dgm:prSet/>
      <dgm:spPr/>
      <dgm:t>
        <a:bodyPr/>
        <a:lstStyle/>
        <a:p>
          <a:endParaRPr lang="it-IT"/>
        </a:p>
      </dgm:t>
    </dgm:pt>
    <dgm:pt modelId="{E83193E2-FCE6-4B0A-A70E-FF1F91227148}">
      <dgm:prSet phldrT="[Testo]"/>
      <dgm:spPr/>
      <dgm:t>
        <a:bodyPr/>
        <a:lstStyle/>
        <a:p>
          <a:r>
            <a:rPr lang="it-IT" dirty="0"/>
            <a:t>Contributo alla S3</a:t>
          </a:r>
        </a:p>
      </dgm:t>
    </dgm:pt>
    <dgm:pt modelId="{EA13C9FC-4890-4BFC-A9AB-F2579B558C65}" type="parTrans" cxnId="{7DCB8B83-3E6E-42F2-967C-65096F2C02B0}">
      <dgm:prSet/>
      <dgm:spPr/>
      <dgm:t>
        <a:bodyPr/>
        <a:lstStyle/>
        <a:p>
          <a:endParaRPr lang="it-IT"/>
        </a:p>
      </dgm:t>
    </dgm:pt>
    <dgm:pt modelId="{A7A36937-0415-49B0-92FE-F3D8D8F91006}" type="sibTrans" cxnId="{7DCB8B83-3E6E-42F2-967C-65096F2C02B0}">
      <dgm:prSet/>
      <dgm:spPr/>
      <dgm:t>
        <a:bodyPr/>
        <a:lstStyle/>
        <a:p>
          <a:endParaRPr lang="it-IT"/>
        </a:p>
      </dgm:t>
    </dgm:pt>
    <dgm:pt modelId="{E0B293DD-12C0-41E1-936A-D34A292F8E5F}">
      <dgm:prSet phldrT="[Testo]"/>
      <dgm:spPr/>
      <dgm:t>
        <a:bodyPr/>
        <a:lstStyle/>
        <a:p>
          <a:r>
            <a:rPr lang="it-IT" dirty="0"/>
            <a:t>Valutazioni tematiche integrate FESR – FSE+</a:t>
          </a:r>
        </a:p>
      </dgm:t>
    </dgm:pt>
    <dgm:pt modelId="{344175D7-44EA-41BE-812F-1AC1BF8C5B26}" type="parTrans" cxnId="{3C38AE7F-91EA-438D-BAEA-BEA471EADD64}">
      <dgm:prSet/>
      <dgm:spPr/>
      <dgm:t>
        <a:bodyPr/>
        <a:lstStyle/>
        <a:p>
          <a:endParaRPr lang="it-IT"/>
        </a:p>
      </dgm:t>
    </dgm:pt>
    <dgm:pt modelId="{36AF05BE-2F6B-464A-9ECA-2C972E0C8F8F}" type="sibTrans" cxnId="{3C38AE7F-91EA-438D-BAEA-BEA471EADD64}">
      <dgm:prSet/>
      <dgm:spPr/>
      <dgm:t>
        <a:bodyPr/>
        <a:lstStyle/>
        <a:p>
          <a:endParaRPr lang="it-IT"/>
        </a:p>
      </dgm:t>
    </dgm:pt>
    <dgm:pt modelId="{49068F30-6D2A-45D6-9ACC-E1BB9B144E86}">
      <dgm:prSet phldrT="[Testo]"/>
      <dgm:spPr/>
      <dgm:t>
        <a:bodyPr/>
        <a:lstStyle/>
        <a:p>
          <a:r>
            <a:rPr lang="it-IT" dirty="0"/>
            <a:t>Transizione digitale</a:t>
          </a:r>
        </a:p>
      </dgm:t>
    </dgm:pt>
    <dgm:pt modelId="{C81D9416-8251-40CE-BE96-ACB4C8E9F904}" type="parTrans" cxnId="{599CC2A7-AE50-4A30-A962-61158FB79B6E}">
      <dgm:prSet/>
      <dgm:spPr/>
      <dgm:t>
        <a:bodyPr/>
        <a:lstStyle/>
        <a:p>
          <a:endParaRPr lang="it-IT"/>
        </a:p>
      </dgm:t>
    </dgm:pt>
    <dgm:pt modelId="{E618866F-3E1A-4BC1-BBF1-A36F31711AE3}" type="sibTrans" cxnId="{599CC2A7-AE50-4A30-A962-61158FB79B6E}">
      <dgm:prSet/>
      <dgm:spPr/>
      <dgm:t>
        <a:bodyPr/>
        <a:lstStyle/>
        <a:p>
          <a:endParaRPr lang="it-IT"/>
        </a:p>
      </dgm:t>
    </dgm:pt>
    <dgm:pt modelId="{92A6C7D5-7AF5-49AE-9EAB-B7AFA34E9332}">
      <dgm:prSet phldrT="[Testo]"/>
      <dgm:spPr/>
      <dgm:t>
        <a:bodyPr/>
        <a:lstStyle/>
        <a:p>
          <a:r>
            <a:rPr lang="it-IT" dirty="0"/>
            <a:t>Generazione dell’innovazione</a:t>
          </a:r>
        </a:p>
      </dgm:t>
    </dgm:pt>
    <dgm:pt modelId="{0385CD2E-561B-4DE9-83CD-785E81974798}" type="parTrans" cxnId="{9D8E1DF8-3E45-46AD-B19C-DD489C96CCBB}">
      <dgm:prSet/>
      <dgm:spPr/>
      <dgm:t>
        <a:bodyPr/>
        <a:lstStyle/>
        <a:p>
          <a:endParaRPr lang="it-IT"/>
        </a:p>
      </dgm:t>
    </dgm:pt>
    <dgm:pt modelId="{E895110B-52A0-4BDD-B7CA-1839038DCFCC}" type="sibTrans" cxnId="{9D8E1DF8-3E45-46AD-B19C-DD489C96CCBB}">
      <dgm:prSet/>
      <dgm:spPr/>
      <dgm:t>
        <a:bodyPr/>
        <a:lstStyle/>
        <a:p>
          <a:endParaRPr lang="it-IT"/>
        </a:p>
      </dgm:t>
    </dgm:pt>
    <dgm:pt modelId="{592BC08F-1426-420E-9037-3C362A1A9AFB}">
      <dgm:prSet phldrT="[Testo]"/>
      <dgm:spPr/>
      <dgm:t>
        <a:bodyPr/>
        <a:lstStyle/>
        <a:p>
          <a:r>
            <a:rPr lang="it-IT" dirty="0"/>
            <a:t>Valutazione di impatto</a:t>
          </a:r>
        </a:p>
      </dgm:t>
    </dgm:pt>
    <dgm:pt modelId="{95A45651-9C9D-4E4C-80F2-0BA0FD22F336}" type="parTrans" cxnId="{5809BD11-2924-4EA3-919B-DA9F41E98BC0}">
      <dgm:prSet/>
      <dgm:spPr/>
      <dgm:t>
        <a:bodyPr/>
        <a:lstStyle/>
        <a:p>
          <a:endParaRPr lang="it-IT"/>
        </a:p>
      </dgm:t>
    </dgm:pt>
    <dgm:pt modelId="{B6EFABD8-4CB7-4B91-99A1-609E3CF15A34}" type="sibTrans" cxnId="{5809BD11-2924-4EA3-919B-DA9F41E98BC0}">
      <dgm:prSet/>
      <dgm:spPr/>
      <dgm:t>
        <a:bodyPr/>
        <a:lstStyle/>
        <a:p>
          <a:endParaRPr lang="it-IT"/>
        </a:p>
      </dgm:t>
    </dgm:pt>
    <dgm:pt modelId="{15652E46-B03F-44EA-97C9-2426835CF3AD}">
      <dgm:prSet phldrT="[Testo]"/>
      <dgm:spPr/>
      <dgm:t>
        <a:bodyPr/>
        <a:lstStyle/>
        <a:p>
          <a:r>
            <a:rPr lang="it-IT" dirty="0"/>
            <a:t>Effetti di medio e lungo periodo</a:t>
          </a:r>
        </a:p>
      </dgm:t>
    </dgm:pt>
    <dgm:pt modelId="{3AF09844-CD81-490F-8D10-9DCB97402B86}" type="parTrans" cxnId="{FE1AE2CF-BF77-460E-8601-49F0A558542E}">
      <dgm:prSet/>
      <dgm:spPr/>
      <dgm:t>
        <a:bodyPr/>
        <a:lstStyle/>
        <a:p>
          <a:endParaRPr lang="it-IT"/>
        </a:p>
      </dgm:t>
    </dgm:pt>
    <dgm:pt modelId="{2619AFD9-DDD3-4A4A-991C-3174657218C1}" type="sibTrans" cxnId="{FE1AE2CF-BF77-460E-8601-49F0A558542E}">
      <dgm:prSet/>
      <dgm:spPr/>
      <dgm:t>
        <a:bodyPr/>
        <a:lstStyle/>
        <a:p>
          <a:endParaRPr lang="it-IT"/>
        </a:p>
      </dgm:t>
    </dgm:pt>
    <dgm:pt modelId="{45FB233B-6D9D-46BB-9C8A-95A1F05CA4F6}">
      <dgm:prSet phldrT="[Testo]"/>
      <dgm:spPr/>
      <dgm:t>
        <a:bodyPr/>
        <a:lstStyle/>
        <a:p>
          <a:r>
            <a:rPr lang="it-IT" dirty="0"/>
            <a:t>Rilevanza</a:t>
          </a:r>
        </a:p>
      </dgm:t>
    </dgm:pt>
    <dgm:pt modelId="{E61EC315-1D54-4CD8-9A8D-F8CB6612DA50}" type="parTrans" cxnId="{24DB8535-86B6-4B7E-961E-C378D82099BF}">
      <dgm:prSet/>
      <dgm:spPr/>
      <dgm:t>
        <a:bodyPr/>
        <a:lstStyle/>
        <a:p>
          <a:endParaRPr lang="it-IT"/>
        </a:p>
      </dgm:t>
    </dgm:pt>
    <dgm:pt modelId="{24142268-0698-4678-A28E-418AD947C0A3}" type="sibTrans" cxnId="{24DB8535-86B6-4B7E-961E-C378D82099BF}">
      <dgm:prSet/>
      <dgm:spPr/>
      <dgm:t>
        <a:bodyPr/>
        <a:lstStyle/>
        <a:p>
          <a:endParaRPr lang="it-IT"/>
        </a:p>
      </dgm:t>
    </dgm:pt>
    <dgm:pt modelId="{9B36CA47-F52C-4735-A3DE-51C224B46CF5}">
      <dgm:prSet phldrT="[Testo]"/>
      <dgm:spPr/>
      <dgm:t>
        <a:bodyPr/>
        <a:lstStyle/>
        <a:p>
          <a:r>
            <a:rPr lang="it-IT" dirty="0"/>
            <a:t>Efficienza</a:t>
          </a:r>
        </a:p>
      </dgm:t>
    </dgm:pt>
    <dgm:pt modelId="{6B1F46F8-9CD2-4079-97BF-F3C3450A607A}" type="parTrans" cxnId="{3A1EF9A9-A506-4880-BE60-8638E3D31A22}">
      <dgm:prSet/>
      <dgm:spPr/>
      <dgm:t>
        <a:bodyPr/>
        <a:lstStyle/>
        <a:p>
          <a:endParaRPr lang="it-IT"/>
        </a:p>
      </dgm:t>
    </dgm:pt>
    <dgm:pt modelId="{01A9BB40-4039-4AA1-B56B-BEC0926324FA}" type="sibTrans" cxnId="{3A1EF9A9-A506-4880-BE60-8638E3D31A22}">
      <dgm:prSet/>
      <dgm:spPr/>
      <dgm:t>
        <a:bodyPr/>
        <a:lstStyle/>
        <a:p>
          <a:endParaRPr lang="it-IT"/>
        </a:p>
      </dgm:t>
    </dgm:pt>
    <dgm:pt modelId="{C84FEAC6-49A3-419D-97E4-02232808F8BF}">
      <dgm:prSet phldrT="[Testo]"/>
      <dgm:spPr/>
      <dgm:t>
        <a:bodyPr/>
        <a:lstStyle/>
        <a:p>
          <a:r>
            <a:rPr lang="it-IT" dirty="0"/>
            <a:t>Efficacia</a:t>
          </a:r>
        </a:p>
      </dgm:t>
    </dgm:pt>
    <dgm:pt modelId="{4DB9D07A-25BF-4B83-9AD9-3DC7F83A6397}" type="parTrans" cxnId="{0F25071D-6A5B-4709-A8D6-08A440BBFA57}">
      <dgm:prSet/>
      <dgm:spPr/>
      <dgm:t>
        <a:bodyPr/>
        <a:lstStyle/>
        <a:p>
          <a:endParaRPr lang="it-IT"/>
        </a:p>
      </dgm:t>
    </dgm:pt>
    <dgm:pt modelId="{CD7F401B-AB8A-45D4-85FC-2DE515E5C073}" type="sibTrans" cxnId="{0F25071D-6A5B-4709-A8D6-08A440BBFA57}">
      <dgm:prSet/>
      <dgm:spPr/>
      <dgm:t>
        <a:bodyPr/>
        <a:lstStyle/>
        <a:p>
          <a:endParaRPr lang="it-IT"/>
        </a:p>
      </dgm:t>
    </dgm:pt>
    <dgm:pt modelId="{9B6E6FA0-2A39-4FF3-A6FF-C7311A556A13}">
      <dgm:prSet phldrT="[Testo]"/>
      <dgm:spPr/>
      <dgm:t>
        <a:bodyPr/>
        <a:lstStyle/>
        <a:p>
          <a:r>
            <a:rPr lang="it-IT" dirty="0"/>
            <a:t>Comunicazione</a:t>
          </a:r>
        </a:p>
      </dgm:t>
    </dgm:pt>
    <dgm:pt modelId="{A824A20C-72D0-45B3-A992-71A6142D45BD}" type="parTrans" cxnId="{540551A2-BA86-4151-AA98-C9BDB601D8D6}">
      <dgm:prSet/>
      <dgm:spPr/>
      <dgm:t>
        <a:bodyPr/>
        <a:lstStyle/>
        <a:p>
          <a:endParaRPr lang="it-IT"/>
        </a:p>
      </dgm:t>
    </dgm:pt>
    <dgm:pt modelId="{BF2FBA2A-7023-4608-9F03-84C8F77827B9}" type="sibTrans" cxnId="{540551A2-BA86-4151-AA98-C9BDB601D8D6}">
      <dgm:prSet/>
      <dgm:spPr/>
      <dgm:t>
        <a:bodyPr/>
        <a:lstStyle/>
        <a:p>
          <a:endParaRPr lang="it-IT"/>
        </a:p>
      </dgm:t>
    </dgm:pt>
    <dgm:pt modelId="{067627F2-01C6-4486-9554-CE7853A3FEC5}">
      <dgm:prSet phldrT="[Testo]"/>
      <dgm:spPr/>
      <dgm:t>
        <a:bodyPr/>
        <a:lstStyle/>
        <a:p>
          <a:r>
            <a:rPr lang="it-IT" dirty="0"/>
            <a:t>Attività culturali e sviluppo sostenibile</a:t>
          </a:r>
        </a:p>
      </dgm:t>
    </dgm:pt>
    <dgm:pt modelId="{6AB40DDD-6ADA-43E2-A5BA-5397D78BC3A0}" type="parTrans" cxnId="{04A0D890-8578-4F95-BFA6-370B83CE8568}">
      <dgm:prSet/>
      <dgm:spPr/>
      <dgm:t>
        <a:bodyPr/>
        <a:lstStyle/>
        <a:p>
          <a:endParaRPr lang="it-IT"/>
        </a:p>
      </dgm:t>
    </dgm:pt>
    <dgm:pt modelId="{9FCC7B93-4D41-46FD-82FB-394A45A378D8}" type="sibTrans" cxnId="{04A0D890-8578-4F95-BFA6-370B83CE8568}">
      <dgm:prSet/>
      <dgm:spPr/>
      <dgm:t>
        <a:bodyPr/>
        <a:lstStyle/>
        <a:p>
          <a:endParaRPr lang="it-IT"/>
        </a:p>
      </dgm:t>
    </dgm:pt>
    <dgm:pt modelId="{870EA5E8-A6F5-4030-8EA4-0BC9B0B2B950}">
      <dgm:prSet phldrT="[Testo]"/>
      <dgm:spPr/>
      <dgm:t>
        <a:bodyPr/>
        <a:lstStyle/>
        <a:p>
          <a:endParaRPr lang="it-IT" dirty="0"/>
        </a:p>
      </dgm:t>
    </dgm:pt>
    <dgm:pt modelId="{6019F17C-29C3-4D83-AA87-59808E25C62F}" type="parTrans" cxnId="{98704DBE-AC17-43D0-9865-4DD13FEC3884}">
      <dgm:prSet/>
      <dgm:spPr/>
      <dgm:t>
        <a:bodyPr/>
        <a:lstStyle/>
        <a:p>
          <a:endParaRPr lang="it-IT"/>
        </a:p>
      </dgm:t>
    </dgm:pt>
    <dgm:pt modelId="{BEFACB50-CB19-422E-9363-A10552732F0B}" type="sibTrans" cxnId="{98704DBE-AC17-43D0-9865-4DD13FEC3884}">
      <dgm:prSet/>
      <dgm:spPr/>
      <dgm:t>
        <a:bodyPr/>
        <a:lstStyle/>
        <a:p>
          <a:endParaRPr lang="it-IT"/>
        </a:p>
      </dgm:t>
    </dgm:pt>
    <dgm:pt modelId="{19CF0816-7089-44FA-A8AF-CFF7047D9017}">
      <dgm:prSet phldrT="[Testo]"/>
      <dgm:spPr/>
      <dgm:t>
        <a:bodyPr/>
        <a:lstStyle/>
        <a:p>
          <a:r>
            <a:rPr lang="it-IT" dirty="0"/>
            <a:t>Ambiente</a:t>
          </a:r>
        </a:p>
      </dgm:t>
    </dgm:pt>
    <dgm:pt modelId="{8DE20580-9AEF-4CCB-81A8-8C741D2FB641}" type="parTrans" cxnId="{754CE3EA-129D-426E-ACEF-1CCFF2AF76D3}">
      <dgm:prSet/>
      <dgm:spPr/>
      <dgm:t>
        <a:bodyPr/>
        <a:lstStyle/>
        <a:p>
          <a:endParaRPr lang="it-IT"/>
        </a:p>
      </dgm:t>
    </dgm:pt>
    <dgm:pt modelId="{82897860-6BE0-4B5D-A5C9-8AFC572D0AC5}" type="sibTrans" cxnId="{754CE3EA-129D-426E-ACEF-1CCFF2AF76D3}">
      <dgm:prSet/>
      <dgm:spPr/>
      <dgm:t>
        <a:bodyPr/>
        <a:lstStyle/>
        <a:p>
          <a:endParaRPr lang="it-IT"/>
        </a:p>
      </dgm:t>
    </dgm:pt>
    <dgm:pt modelId="{449E01C1-4FBD-494E-95E6-4049864169C0}" type="pres">
      <dgm:prSet presAssocID="{055EAFCE-5B07-4C3F-986F-A98D72D40E1B}" presName="Name0" presStyleCnt="0">
        <dgm:presLayoutVars>
          <dgm:dir/>
          <dgm:resizeHandles val="exact"/>
        </dgm:presLayoutVars>
      </dgm:prSet>
      <dgm:spPr/>
    </dgm:pt>
    <dgm:pt modelId="{C98AF068-8219-4AA3-9D2A-946894FC2DA7}" type="pres">
      <dgm:prSet presAssocID="{372ED283-710C-447B-B905-F7CB0389246C}" presName="node" presStyleLbl="node1" presStyleIdx="0" presStyleCnt="4">
        <dgm:presLayoutVars>
          <dgm:bulletEnabled val="1"/>
        </dgm:presLayoutVars>
      </dgm:prSet>
      <dgm:spPr/>
    </dgm:pt>
    <dgm:pt modelId="{7E11C1B6-0933-4BEA-9EB7-2B700981BD2F}" type="pres">
      <dgm:prSet presAssocID="{BE29BAB3-C9D1-4D11-AE59-6FA611D3E14F}" presName="sibTrans" presStyleCnt="0"/>
      <dgm:spPr/>
    </dgm:pt>
    <dgm:pt modelId="{DA0DD00A-6E1E-48E6-B893-4A7982CD5FAF}" type="pres">
      <dgm:prSet presAssocID="{540B283B-D36D-455C-BA1F-27BEBFFA5427}" presName="node" presStyleLbl="node1" presStyleIdx="1" presStyleCnt="4">
        <dgm:presLayoutVars>
          <dgm:bulletEnabled val="1"/>
        </dgm:presLayoutVars>
      </dgm:prSet>
      <dgm:spPr/>
    </dgm:pt>
    <dgm:pt modelId="{C3D01D32-06FA-467C-8093-6C4D336D32AC}" type="pres">
      <dgm:prSet presAssocID="{840945EE-87E5-46D8-A47A-C29D9D611657}" presName="sibTrans" presStyleCnt="0"/>
      <dgm:spPr/>
    </dgm:pt>
    <dgm:pt modelId="{C7C4F1F3-4AE6-473D-AC0F-365CCBDCD137}" type="pres">
      <dgm:prSet presAssocID="{E0B293DD-12C0-41E1-936A-D34A292F8E5F}" presName="node" presStyleLbl="node1" presStyleIdx="2" presStyleCnt="4">
        <dgm:presLayoutVars>
          <dgm:bulletEnabled val="1"/>
        </dgm:presLayoutVars>
      </dgm:prSet>
      <dgm:spPr/>
    </dgm:pt>
    <dgm:pt modelId="{519C7443-4AB1-40D8-BCA3-C4CB8071C808}" type="pres">
      <dgm:prSet presAssocID="{36AF05BE-2F6B-464A-9ECA-2C972E0C8F8F}" presName="sibTrans" presStyleCnt="0"/>
      <dgm:spPr/>
    </dgm:pt>
    <dgm:pt modelId="{2C1158AD-0547-4106-ACFA-3A3684C96069}" type="pres">
      <dgm:prSet presAssocID="{592BC08F-1426-420E-9037-3C362A1A9AFB}" presName="node" presStyleLbl="node1" presStyleIdx="3" presStyleCnt="4">
        <dgm:presLayoutVars>
          <dgm:bulletEnabled val="1"/>
        </dgm:presLayoutVars>
      </dgm:prSet>
      <dgm:spPr/>
    </dgm:pt>
  </dgm:ptLst>
  <dgm:cxnLst>
    <dgm:cxn modelId="{157F300E-FDA1-4724-B5D1-F7135F616799}" type="presOf" srcId="{C84FEAC6-49A3-419D-97E4-02232808F8BF}" destId="{C98AF068-8219-4AA3-9D2A-946894FC2DA7}" srcOrd="0" destOrd="4" presId="urn:microsoft.com/office/officeart/2005/8/layout/hList6"/>
    <dgm:cxn modelId="{3CD6A710-F3BD-4791-81F9-5A1679D124DF}" type="presOf" srcId="{540B283B-D36D-455C-BA1F-27BEBFFA5427}" destId="{DA0DD00A-6E1E-48E6-B893-4A7982CD5FAF}" srcOrd="0" destOrd="0" presId="urn:microsoft.com/office/officeart/2005/8/layout/hList6"/>
    <dgm:cxn modelId="{5809BD11-2924-4EA3-919B-DA9F41E98BC0}" srcId="{055EAFCE-5B07-4C3F-986F-A98D72D40E1B}" destId="{592BC08F-1426-420E-9037-3C362A1A9AFB}" srcOrd="3" destOrd="0" parTransId="{95A45651-9C9D-4E4C-80F2-0BA0FD22F336}" sibTransId="{B6EFABD8-4CB7-4B91-99A1-609E3CF15A34}"/>
    <dgm:cxn modelId="{2AF5C815-672F-46F6-81D8-CE4A4FE6C712}" type="presOf" srcId="{3BF79C30-866D-4AE3-9124-55D734ABF1C5}" destId="{C98AF068-8219-4AA3-9D2A-946894FC2DA7}" srcOrd="0" destOrd="6" presId="urn:microsoft.com/office/officeart/2005/8/layout/hList6"/>
    <dgm:cxn modelId="{0F25071D-6A5B-4709-A8D6-08A440BBFA57}" srcId="{372ED283-710C-447B-B905-F7CB0389246C}" destId="{C84FEAC6-49A3-419D-97E4-02232808F8BF}" srcOrd="3" destOrd="0" parTransId="{4DB9D07A-25BF-4B83-9AD9-3DC7F83A6397}" sibTransId="{CD7F401B-AB8A-45D4-85FC-2DE515E5C073}"/>
    <dgm:cxn modelId="{2BB51A22-B753-43EC-A763-A976071D6E87}" type="presOf" srcId="{E0B293DD-12C0-41E1-936A-D34A292F8E5F}" destId="{C7C4F1F3-4AE6-473D-AC0F-365CCBDCD137}" srcOrd="0" destOrd="0" presId="urn:microsoft.com/office/officeart/2005/8/layout/hList6"/>
    <dgm:cxn modelId="{30909B22-C499-4331-9919-6532C0D51EEF}" type="presOf" srcId="{E83193E2-FCE6-4B0A-A70E-FF1F91227148}" destId="{DA0DD00A-6E1E-48E6-B893-4A7982CD5FAF}" srcOrd="0" destOrd="2" presId="urn:microsoft.com/office/officeart/2005/8/layout/hList6"/>
    <dgm:cxn modelId="{1F8D4524-02A6-43B6-8799-6A74D9D1AB09}" type="presOf" srcId="{592BC08F-1426-420E-9037-3C362A1A9AFB}" destId="{2C1158AD-0547-4106-ACFA-3A3684C96069}" srcOrd="0" destOrd="0" presId="urn:microsoft.com/office/officeart/2005/8/layout/hList6"/>
    <dgm:cxn modelId="{BF972E29-A866-4A8A-AD1F-85B86BDD530F}" type="presOf" srcId="{067627F2-01C6-4486-9554-CE7853A3FEC5}" destId="{DA0DD00A-6E1E-48E6-B893-4A7982CD5FAF}" srcOrd="0" destOrd="3" presId="urn:microsoft.com/office/officeart/2005/8/layout/hList6"/>
    <dgm:cxn modelId="{F64F0A2B-A879-4F0A-A87C-D03C9009A50F}" type="presOf" srcId="{372ED283-710C-447B-B905-F7CB0389246C}" destId="{C98AF068-8219-4AA3-9D2A-946894FC2DA7}" srcOrd="0" destOrd="0" presId="urn:microsoft.com/office/officeart/2005/8/layout/hList6"/>
    <dgm:cxn modelId="{24DB8535-86B6-4B7E-961E-C378D82099BF}" srcId="{372ED283-710C-447B-B905-F7CB0389246C}" destId="{45FB233B-6D9D-46BB-9C8A-95A1F05CA4F6}" srcOrd="1" destOrd="0" parTransId="{E61EC315-1D54-4CD8-9A8D-F8CB6612DA50}" sibTransId="{24142268-0698-4678-A28E-418AD947C0A3}"/>
    <dgm:cxn modelId="{57F0013C-5448-420D-B58E-5CE6698E1C3C}" type="presOf" srcId="{870EA5E8-A6F5-4030-8EA4-0BC9B0B2B950}" destId="{DA0DD00A-6E1E-48E6-B893-4A7982CD5FAF}" srcOrd="0" destOrd="5" presId="urn:microsoft.com/office/officeart/2005/8/layout/hList6"/>
    <dgm:cxn modelId="{CCF84B3C-ABAC-4F06-817F-75E5E8827C2D}" srcId="{372ED283-710C-447B-B905-F7CB0389246C}" destId="{3BF79C30-866D-4AE3-9124-55D734ABF1C5}" srcOrd="5" destOrd="0" parTransId="{90F492D8-C7F4-4A62-84CE-03EA472D4551}" sibTransId="{BDDB67F4-DDDE-40F6-A1C9-178C50A275B8}"/>
    <dgm:cxn modelId="{F5E1E95D-06C2-48C8-A895-1DB5132F6A88}" type="presOf" srcId="{45FB233B-6D9D-46BB-9C8A-95A1F05CA4F6}" destId="{C98AF068-8219-4AA3-9D2A-946894FC2DA7}" srcOrd="0" destOrd="2" presId="urn:microsoft.com/office/officeart/2005/8/layout/hList6"/>
    <dgm:cxn modelId="{112E2247-26EC-4CB1-89DD-1EA1D155DB1A}" type="presOf" srcId="{15652E46-B03F-44EA-97C9-2426835CF3AD}" destId="{2C1158AD-0547-4106-ACFA-3A3684C96069}" srcOrd="0" destOrd="1" presId="urn:microsoft.com/office/officeart/2005/8/layout/hList6"/>
    <dgm:cxn modelId="{6F89D36C-AAE2-4036-A2A4-C7546F7ED3CD}" type="presOf" srcId="{055EAFCE-5B07-4C3F-986F-A98D72D40E1B}" destId="{449E01C1-4FBD-494E-95E6-4049864169C0}" srcOrd="0" destOrd="0" presId="urn:microsoft.com/office/officeart/2005/8/layout/hList6"/>
    <dgm:cxn modelId="{D74CD76D-4E0A-4E5D-86E4-24564F8F31BB}" type="presOf" srcId="{92A6C7D5-7AF5-49AE-9EAB-B7AFA34E9332}" destId="{C7C4F1F3-4AE6-473D-AC0F-365CCBDCD137}" srcOrd="0" destOrd="2" presId="urn:microsoft.com/office/officeart/2005/8/layout/hList6"/>
    <dgm:cxn modelId="{1BDD044E-DB97-451D-886D-D0956F10960F}" type="presOf" srcId="{9B6E6FA0-2A39-4FF3-A6FF-C7311A556A13}" destId="{C98AF068-8219-4AA3-9D2A-946894FC2DA7}" srcOrd="0" destOrd="5" presId="urn:microsoft.com/office/officeart/2005/8/layout/hList6"/>
    <dgm:cxn modelId="{C2BA6775-7893-4BC1-92C9-977378BA2A36}" type="presOf" srcId="{9B36CA47-F52C-4735-A3DE-51C224B46CF5}" destId="{C98AF068-8219-4AA3-9D2A-946894FC2DA7}" srcOrd="0" destOrd="3" presId="urn:microsoft.com/office/officeart/2005/8/layout/hList6"/>
    <dgm:cxn modelId="{09DA3478-2A8D-4A73-83FD-FEE00F01CA12}" type="presOf" srcId="{19CF0816-7089-44FA-A8AF-CFF7047D9017}" destId="{DA0DD00A-6E1E-48E6-B893-4A7982CD5FAF}" srcOrd="0" destOrd="4" presId="urn:microsoft.com/office/officeart/2005/8/layout/hList6"/>
    <dgm:cxn modelId="{4F2A717F-17F1-4483-98FD-1708557E3465}" srcId="{055EAFCE-5B07-4C3F-986F-A98D72D40E1B}" destId="{372ED283-710C-447B-B905-F7CB0389246C}" srcOrd="0" destOrd="0" parTransId="{858301E2-496C-46F2-9BBE-1560493F23EF}" sibTransId="{BE29BAB3-C9D1-4D11-AE59-6FA611D3E14F}"/>
    <dgm:cxn modelId="{3C38AE7F-91EA-438D-BAEA-BEA471EADD64}" srcId="{055EAFCE-5B07-4C3F-986F-A98D72D40E1B}" destId="{E0B293DD-12C0-41E1-936A-D34A292F8E5F}" srcOrd="2" destOrd="0" parTransId="{344175D7-44EA-41BE-812F-1AC1BF8C5B26}" sibTransId="{36AF05BE-2F6B-464A-9ECA-2C972E0C8F8F}"/>
    <dgm:cxn modelId="{7DCB8B83-3E6E-42F2-967C-65096F2C02B0}" srcId="{540B283B-D36D-455C-BA1F-27BEBFFA5427}" destId="{E83193E2-FCE6-4B0A-A70E-FF1F91227148}" srcOrd="1" destOrd="0" parTransId="{EA13C9FC-4890-4BFC-A9AB-F2579B558C65}" sibTransId="{A7A36937-0415-49B0-92FE-F3D8D8F91006}"/>
    <dgm:cxn modelId="{04A0D890-8578-4F95-BFA6-370B83CE8568}" srcId="{540B283B-D36D-455C-BA1F-27BEBFFA5427}" destId="{067627F2-01C6-4486-9554-CE7853A3FEC5}" srcOrd="2" destOrd="0" parTransId="{6AB40DDD-6ADA-43E2-A5BA-5397D78BC3A0}" sibTransId="{9FCC7B93-4D41-46FD-82FB-394A45A378D8}"/>
    <dgm:cxn modelId="{EF44DF9B-ED0A-4C7D-AA9D-37C349796530}" srcId="{372ED283-710C-447B-B905-F7CB0389246C}" destId="{CC2126C7-0790-4F72-842B-F964FD3A1500}" srcOrd="0" destOrd="0" parTransId="{7A31B4C8-73EB-4C94-BFEA-00714E78E5BD}" sibTransId="{DC3FF090-A016-4F49-B76F-03B6C769CA07}"/>
    <dgm:cxn modelId="{9F788CA1-61F0-4635-B607-1A09378DC8CA}" type="presOf" srcId="{CC2126C7-0790-4F72-842B-F964FD3A1500}" destId="{C98AF068-8219-4AA3-9D2A-946894FC2DA7}" srcOrd="0" destOrd="1" presId="urn:microsoft.com/office/officeart/2005/8/layout/hList6"/>
    <dgm:cxn modelId="{540551A2-BA86-4151-AA98-C9BDB601D8D6}" srcId="{372ED283-710C-447B-B905-F7CB0389246C}" destId="{9B6E6FA0-2A39-4FF3-A6FF-C7311A556A13}" srcOrd="4" destOrd="0" parTransId="{A824A20C-72D0-45B3-A992-71A6142D45BD}" sibTransId="{BF2FBA2A-7023-4608-9F03-84C8F77827B9}"/>
    <dgm:cxn modelId="{599CC2A7-AE50-4A30-A962-61158FB79B6E}" srcId="{E0B293DD-12C0-41E1-936A-D34A292F8E5F}" destId="{49068F30-6D2A-45D6-9ACC-E1BB9B144E86}" srcOrd="0" destOrd="0" parTransId="{C81D9416-8251-40CE-BE96-ACB4C8E9F904}" sibTransId="{E618866F-3E1A-4BC1-BBF1-A36F31711AE3}"/>
    <dgm:cxn modelId="{3A1EF9A9-A506-4880-BE60-8638E3D31A22}" srcId="{372ED283-710C-447B-B905-F7CB0389246C}" destId="{9B36CA47-F52C-4735-A3DE-51C224B46CF5}" srcOrd="2" destOrd="0" parTransId="{6B1F46F8-9CD2-4079-97BF-F3C3450A607A}" sibTransId="{01A9BB40-4039-4AA1-B56B-BEC0926324FA}"/>
    <dgm:cxn modelId="{98704DBE-AC17-43D0-9865-4DD13FEC3884}" srcId="{540B283B-D36D-455C-BA1F-27BEBFFA5427}" destId="{870EA5E8-A6F5-4030-8EA4-0BC9B0B2B950}" srcOrd="4" destOrd="0" parTransId="{6019F17C-29C3-4D83-AA87-59808E25C62F}" sibTransId="{BEFACB50-CB19-422E-9363-A10552732F0B}"/>
    <dgm:cxn modelId="{FE1AE2CF-BF77-460E-8601-49F0A558542E}" srcId="{592BC08F-1426-420E-9037-3C362A1A9AFB}" destId="{15652E46-B03F-44EA-97C9-2426835CF3AD}" srcOrd="0" destOrd="0" parTransId="{3AF09844-CD81-490F-8D10-9DCB97402B86}" sibTransId="{2619AFD9-DDD3-4A4A-991C-3174657218C1}"/>
    <dgm:cxn modelId="{577B9DDC-6DE1-4B7A-888C-425315C68AC3}" type="presOf" srcId="{49068F30-6D2A-45D6-9ACC-E1BB9B144E86}" destId="{C7C4F1F3-4AE6-473D-AC0F-365CCBDCD137}" srcOrd="0" destOrd="1" presId="urn:microsoft.com/office/officeart/2005/8/layout/hList6"/>
    <dgm:cxn modelId="{5AEE8AE8-F6EE-432C-B45C-48AB1958F561}" srcId="{540B283B-D36D-455C-BA1F-27BEBFFA5427}" destId="{AE694E9A-153C-4CA8-BC98-0D510CFE8993}" srcOrd="0" destOrd="0" parTransId="{DA4C7B5F-06C6-4DF9-A948-202EF796B337}" sibTransId="{D3DEF396-E2D0-46A4-8D26-46F64D6A02F2}"/>
    <dgm:cxn modelId="{754CE3EA-129D-426E-ACEF-1CCFF2AF76D3}" srcId="{540B283B-D36D-455C-BA1F-27BEBFFA5427}" destId="{19CF0816-7089-44FA-A8AF-CFF7047D9017}" srcOrd="3" destOrd="0" parTransId="{8DE20580-9AEF-4CCB-81A8-8C741D2FB641}" sibTransId="{82897860-6BE0-4B5D-A5C9-8AFC572D0AC5}"/>
    <dgm:cxn modelId="{F16CECEB-E1E9-49F2-B8EB-C042F1BAC779}" type="presOf" srcId="{AE694E9A-153C-4CA8-BC98-0D510CFE8993}" destId="{DA0DD00A-6E1E-48E6-B893-4A7982CD5FAF}" srcOrd="0" destOrd="1" presId="urn:microsoft.com/office/officeart/2005/8/layout/hList6"/>
    <dgm:cxn modelId="{5F38B9F1-E134-4F78-BF64-A0768EB32A3C}" srcId="{055EAFCE-5B07-4C3F-986F-A98D72D40E1B}" destId="{540B283B-D36D-455C-BA1F-27BEBFFA5427}" srcOrd="1" destOrd="0" parTransId="{46A38361-FA05-418E-BB5E-4B392E6E7470}" sibTransId="{840945EE-87E5-46D8-A47A-C29D9D611657}"/>
    <dgm:cxn modelId="{9D8E1DF8-3E45-46AD-B19C-DD489C96CCBB}" srcId="{E0B293DD-12C0-41E1-936A-D34A292F8E5F}" destId="{92A6C7D5-7AF5-49AE-9EAB-B7AFA34E9332}" srcOrd="1" destOrd="0" parTransId="{0385CD2E-561B-4DE9-83CD-785E81974798}" sibTransId="{E895110B-52A0-4BDD-B7CA-1839038DCFCC}"/>
    <dgm:cxn modelId="{2A6C88ED-2FE6-4A52-9119-96F2155BB3E9}" type="presParOf" srcId="{449E01C1-4FBD-494E-95E6-4049864169C0}" destId="{C98AF068-8219-4AA3-9D2A-946894FC2DA7}" srcOrd="0" destOrd="0" presId="urn:microsoft.com/office/officeart/2005/8/layout/hList6"/>
    <dgm:cxn modelId="{8B3478E7-D87E-4100-9B3E-16C6522E80E2}" type="presParOf" srcId="{449E01C1-4FBD-494E-95E6-4049864169C0}" destId="{7E11C1B6-0933-4BEA-9EB7-2B700981BD2F}" srcOrd="1" destOrd="0" presId="urn:microsoft.com/office/officeart/2005/8/layout/hList6"/>
    <dgm:cxn modelId="{43C2028E-E6C2-4F0F-BA42-673BEA6A6B5F}" type="presParOf" srcId="{449E01C1-4FBD-494E-95E6-4049864169C0}" destId="{DA0DD00A-6E1E-48E6-B893-4A7982CD5FAF}" srcOrd="2" destOrd="0" presId="urn:microsoft.com/office/officeart/2005/8/layout/hList6"/>
    <dgm:cxn modelId="{2BA64967-8815-46BE-9849-EF1C4FA6EA7D}" type="presParOf" srcId="{449E01C1-4FBD-494E-95E6-4049864169C0}" destId="{C3D01D32-06FA-467C-8093-6C4D336D32AC}" srcOrd="3" destOrd="0" presId="urn:microsoft.com/office/officeart/2005/8/layout/hList6"/>
    <dgm:cxn modelId="{32950BF5-C8F3-4766-A96F-E3D9C5E69423}" type="presParOf" srcId="{449E01C1-4FBD-494E-95E6-4049864169C0}" destId="{C7C4F1F3-4AE6-473D-AC0F-365CCBDCD137}" srcOrd="4" destOrd="0" presId="urn:microsoft.com/office/officeart/2005/8/layout/hList6"/>
    <dgm:cxn modelId="{85C50DC6-FF95-4B5D-96F2-0193B39DF8E5}" type="presParOf" srcId="{449E01C1-4FBD-494E-95E6-4049864169C0}" destId="{519C7443-4AB1-40D8-BCA3-C4CB8071C808}" srcOrd="5" destOrd="0" presId="urn:microsoft.com/office/officeart/2005/8/layout/hList6"/>
    <dgm:cxn modelId="{64962043-A4E3-4C5D-9E7B-BBA46B2ECC22}" type="presParOf" srcId="{449E01C1-4FBD-494E-95E6-4049864169C0}" destId="{2C1158AD-0547-4106-ACFA-3A3684C96069}" srcOrd="6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019A1E8-76C3-45F0-A184-0C75A42F4E9F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260F6FAD-7CD4-4726-8D8F-F9AAD5FD001A}">
      <dgm:prSet phldrT="[Testo]"/>
      <dgm:spPr/>
      <dgm:t>
        <a:bodyPr/>
        <a:lstStyle/>
        <a:p>
          <a:r>
            <a:rPr lang="it-IT" dirty="0"/>
            <a:t>Pertinenza rispetto al contesto</a:t>
          </a:r>
        </a:p>
      </dgm:t>
    </dgm:pt>
    <dgm:pt modelId="{5979B7AC-7B88-48E4-A940-60AD4486D14B}" type="parTrans" cxnId="{4DAC2EAD-1E59-43D3-8844-47CDDB8F1747}">
      <dgm:prSet/>
      <dgm:spPr/>
      <dgm:t>
        <a:bodyPr/>
        <a:lstStyle/>
        <a:p>
          <a:endParaRPr lang="it-IT"/>
        </a:p>
      </dgm:t>
    </dgm:pt>
    <dgm:pt modelId="{B6491EE0-2403-4A14-8340-D9768859CDEB}" type="sibTrans" cxnId="{4DAC2EAD-1E59-43D3-8844-47CDDB8F1747}">
      <dgm:prSet/>
      <dgm:spPr/>
      <dgm:t>
        <a:bodyPr/>
        <a:lstStyle/>
        <a:p>
          <a:endParaRPr lang="it-IT"/>
        </a:p>
      </dgm:t>
    </dgm:pt>
    <dgm:pt modelId="{481C82F8-3087-4A20-8497-0454623862AE}">
      <dgm:prSet phldrT="[Testo]"/>
      <dgm:spPr/>
      <dgm:t>
        <a:bodyPr/>
        <a:lstStyle/>
        <a:p>
          <a:r>
            <a:rPr lang="it-IT" dirty="0"/>
            <a:t>Rilevanza delle modifiche e delle proposte di riprogrammazione </a:t>
          </a:r>
        </a:p>
      </dgm:t>
    </dgm:pt>
    <dgm:pt modelId="{800E821D-DC24-4014-BA2F-EA2941DB43ED}" type="parTrans" cxnId="{7A06333D-724A-4F4A-94F2-343A9A8387BD}">
      <dgm:prSet/>
      <dgm:spPr/>
      <dgm:t>
        <a:bodyPr/>
        <a:lstStyle/>
        <a:p>
          <a:endParaRPr lang="it-IT"/>
        </a:p>
      </dgm:t>
    </dgm:pt>
    <dgm:pt modelId="{593D701B-F4A8-4BB3-B29E-7A109DBAFFF8}" type="sibTrans" cxnId="{7A06333D-724A-4F4A-94F2-343A9A8387BD}">
      <dgm:prSet/>
      <dgm:spPr/>
      <dgm:t>
        <a:bodyPr/>
        <a:lstStyle/>
        <a:p>
          <a:endParaRPr lang="it-IT"/>
        </a:p>
      </dgm:t>
    </dgm:pt>
    <dgm:pt modelId="{598F2D5B-6925-4541-A2B7-A675570A592E}">
      <dgm:prSet phldrT="[Testo]"/>
      <dgm:spPr/>
      <dgm:t>
        <a:bodyPr/>
        <a:lstStyle/>
        <a:p>
          <a:r>
            <a:rPr lang="it-IT" dirty="0"/>
            <a:t>Avanzamento non uniforme tra Priorità e linee di attività</a:t>
          </a:r>
        </a:p>
      </dgm:t>
    </dgm:pt>
    <dgm:pt modelId="{BFDB8733-BCD3-4E1F-B08D-2B4471C05494}" type="parTrans" cxnId="{CD69AF91-434E-41A5-964F-A6831958C320}">
      <dgm:prSet/>
      <dgm:spPr/>
      <dgm:t>
        <a:bodyPr/>
        <a:lstStyle/>
        <a:p>
          <a:endParaRPr lang="it-IT"/>
        </a:p>
      </dgm:t>
    </dgm:pt>
    <dgm:pt modelId="{9BE92B2C-8F33-47B6-862E-D164B547069E}" type="sibTrans" cxnId="{CD69AF91-434E-41A5-964F-A6831958C320}">
      <dgm:prSet/>
      <dgm:spPr/>
      <dgm:t>
        <a:bodyPr/>
        <a:lstStyle/>
        <a:p>
          <a:endParaRPr lang="it-IT"/>
        </a:p>
      </dgm:t>
    </dgm:pt>
    <dgm:pt modelId="{87B3D17A-EDA3-478D-BE93-CA7941E2ABF7}">
      <dgm:prSet phldrT="[Testo]"/>
      <dgm:spPr/>
      <dgm:t>
        <a:bodyPr/>
        <a:lstStyle/>
        <a:p>
          <a:r>
            <a:rPr lang="it-IT" dirty="0"/>
            <a:t>Effetti potenziali di breve e medio termine per il sistema Valle d’Aosta  </a:t>
          </a:r>
        </a:p>
      </dgm:t>
    </dgm:pt>
    <dgm:pt modelId="{0F005109-11AA-499D-8F5D-F4F1E35FFD03}" type="parTrans" cxnId="{9EEC4D0D-EFCC-4873-8D45-BA361C4E815F}">
      <dgm:prSet/>
      <dgm:spPr/>
      <dgm:t>
        <a:bodyPr/>
        <a:lstStyle/>
        <a:p>
          <a:endParaRPr lang="it-IT"/>
        </a:p>
      </dgm:t>
    </dgm:pt>
    <dgm:pt modelId="{3516D337-E4AE-4C45-BD1E-E0BC5E560102}" type="sibTrans" cxnId="{9EEC4D0D-EFCC-4873-8D45-BA361C4E815F}">
      <dgm:prSet/>
      <dgm:spPr/>
      <dgm:t>
        <a:bodyPr/>
        <a:lstStyle/>
        <a:p>
          <a:endParaRPr lang="it-IT"/>
        </a:p>
      </dgm:t>
    </dgm:pt>
    <dgm:pt modelId="{577E4B5E-CD73-4D2B-B559-85E90B1C3A06}">
      <dgm:prSet phldrT="[Testo]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dirty="0"/>
            <a:t>Presenza di opportunità e vincoli</a:t>
          </a:r>
        </a:p>
        <a:p>
          <a:pPr lvl="0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dirty="0"/>
        </a:p>
      </dgm:t>
    </dgm:pt>
    <dgm:pt modelId="{9F2BD623-DAB8-4401-9C02-D881C46D9916}" type="parTrans" cxnId="{9FCA344B-5253-4203-9EBF-8C6050AFB23A}">
      <dgm:prSet/>
      <dgm:spPr/>
      <dgm:t>
        <a:bodyPr/>
        <a:lstStyle/>
        <a:p>
          <a:endParaRPr lang="it-IT"/>
        </a:p>
      </dgm:t>
    </dgm:pt>
    <dgm:pt modelId="{3CC07B42-B7B4-4C97-86FD-BC70DA62BFC5}" type="sibTrans" cxnId="{9FCA344B-5253-4203-9EBF-8C6050AFB23A}">
      <dgm:prSet/>
      <dgm:spPr/>
      <dgm:t>
        <a:bodyPr/>
        <a:lstStyle/>
        <a:p>
          <a:endParaRPr lang="it-IT"/>
        </a:p>
      </dgm:t>
    </dgm:pt>
    <dgm:pt modelId="{9D50A4B1-5C19-4BBB-9472-22FD0DD50F0B}" type="pres">
      <dgm:prSet presAssocID="{9019A1E8-76C3-45F0-A184-0C75A42F4E9F}" presName="diagram" presStyleCnt="0">
        <dgm:presLayoutVars>
          <dgm:dir/>
          <dgm:resizeHandles val="exact"/>
        </dgm:presLayoutVars>
      </dgm:prSet>
      <dgm:spPr/>
    </dgm:pt>
    <dgm:pt modelId="{04304D29-01F6-47E0-AAEC-BA1458D8783C}" type="pres">
      <dgm:prSet presAssocID="{260F6FAD-7CD4-4726-8D8F-F9AAD5FD001A}" presName="node" presStyleLbl="node1" presStyleIdx="0" presStyleCnt="5">
        <dgm:presLayoutVars>
          <dgm:bulletEnabled val="1"/>
        </dgm:presLayoutVars>
      </dgm:prSet>
      <dgm:spPr/>
    </dgm:pt>
    <dgm:pt modelId="{278E82C8-AE78-4D37-AF77-8169D181B400}" type="pres">
      <dgm:prSet presAssocID="{B6491EE0-2403-4A14-8340-D9768859CDEB}" presName="sibTrans" presStyleCnt="0"/>
      <dgm:spPr/>
    </dgm:pt>
    <dgm:pt modelId="{C67AEC94-25C2-4173-A7EB-830526FD9273}" type="pres">
      <dgm:prSet presAssocID="{481C82F8-3087-4A20-8497-0454623862AE}" presName="node" presStyleLbl="node1" presStyleIdx="1" presStyleCnt="5">
        <dgm:presLayoutVars>
          <dgm:bulletEnabled val="1"/>
        </dgm:presLayoutVars>
      </dgm:prSet>
      <dgm:spPr/>
    </dgm:pt>
    <dgm:pt modelId="{561FB5A5-DEBA-4B0C-BA4D-E1AF944C2714}" type="pres">
      <dgm:prSet presAssocID="{593D701B-F4A8-4BB3-B29E-7A109DBAFFF8}" presName="sibTrans" presStyleCnt="0"/>
      <dgm:spPr/>
    </dgm:pt>
    <dgm:pt modelId="{2BDD39C4-4B3D-40A5-B307-CD0B5D304AAA}" type="pres">
      <dgm:prSet presAssocID="{598F2D5B-6925-4541-A2B7-A675570A592E}" presName="node" presStyleLbl="node1" presStyleIdx="2" presStyleCnt="5">
        <dgm:presLayoutVars>
          <dgm:bulletEnabled val="1"/>
        </dgm:presLayoutVars>
      </dgm:prSet>
      <dgm:spPr/>
    </dgm:pt>
    <dgm:pt modelId="{15500FD8-6224-4DD3-9CB0-A20ECCE6EDF7}" type="pres">
      <dgm:prSet presAssocID="{9BE92B2C-8F33-47B6-862E-D164B547069E}" presName="sibTrans" presStyleCnt="0"/>
      <dgm:spPr/>
    </dgm:pt>
    <dgm:pt modelId="{E9BF0F1D-EB4E-4D7E-9CE2-C3AA15D1C3B8}" type="pres">
      <dgm:prSet presAssocID="{87B3D17A-EDA3-478D-BE93-CA7941E2ABF7}" presName="node" presStyleLbl="node1" presStyleIdx="3" presStyleCnt="5">
        <dgm:presLayoutVars>
          <dgm:bulletEnabled val="1"/>
        </dgm:presLayoutVars>
      </dgm:prSet>
      <dgm:spPr/>
    </dgm:pt>
    <dgm:pt modelId="{78595CA6-36B6-43C8-875C-5CBE0A3BD1B2}" type="pres">
      <dgm:prSet presAssocID="{3516D337-E4AE-4C45-BD1E-E0BC5E560102}" presName="sibTrans" presStyleCnt="0"/>
      <dgm:spPr/>
    </dgm:pt>
    <dgm:pt modelId="{77A37542-508A-4247-9A66-A0065BAA9186}" type="pres">
      <dgm:prSet presAssocID="{577E4B5E-CD73-4D2B-B559-85E90B1C3A06}" presName="node" presStyleLbl="node1" presStyleIdx="4" presStyleCnt="5">
        <dgm:presLayoutVars>
          <dgm:bulletEnabled val="1"/>
        </dgm:presLayoutVars>
      </dgm:prSet>
      <dgm:spPr/>
    </dgm:pt>
  </dgm:ptLst>
  <dgm:cxnLst>
    <dgm:cxn modelId="{9EEC4D0D-EFCC-4873-8D45-BA361C4E815F}" srcId="{9019A1E8-76C3-45F0-A184-0C75A42F4E9F}" destId="{87B3D17A-EDA3-478D-BE93-CA7941E2ABF7}" srcOrd="3" destOrd="0" parTransId="{0F005109-11AA-499D-8F5D-F4F1E35FFD03}" sibTransId="{3516D337-E4AE-4C45-BD1E-E0BC5E560102}"/>
    <dgm:cxn modelId="{7A06333D-724A-4F4A-94F2-343A9A8387BD}" srcId="{9019A1E8-76C3-45F0-A184-0C75A42F4E9F}" destId="{481C82F8-3087-4A20-8497-0454623862AE}" srcOrd="1" destOrd="0" parTransId="{800E821D-DC24-4014-BA2F-EA2941DB43ED}" sibTransId="{593D701B-F4A8-4BB3-B29E-7A109DBAFFF8}"/>
    <dgm:cxn modelId="{D3777467-ACD2-4D63-B4B0-EA0EC8E688FD}" type="presOf" srcId="{481C82F8-3087-4A20-8497-0454623862AE}" destId="{C67AEC94-25C2-4173-A7EB-830526FD9273}" srcOrd="0" destOrd="0" presId="urn:microsoft.com/office/officeart/2005/8/layout/default"/>
    <dgm:cxn modelId="{9FCA344B-5253-4203-9EBF-8C6050AFB23A}" srcId="{9019A1E8-76C3-45F0-A184-0C75A42F4E9F}" destId="{577E4B5E-CD73-4D2B-B559-85E90B1C3A06}" srcOrd="4" destOrd="0" parTransId="{9F2BD623-DAB8-4401-9C02-D881C46D9916}" sibTransId="{3CC07B42-B7B4-4C97-86FD-BC70DA62BFC5}"/>
    <dgm:cxn modelId="{D844856D-5971-4BF6-A507-A647A6C5188A}" type="presOf" srcId="{260F6FAD-7CD4-4726-8D8F-F9AAD5FD001A}" destId="{04304D29-01F6-47E0-AAEC-BA1458D8783C}" srcOrd="0" destOrd="0" presId="urn:microsoft.com/office/officeart/2005/8/layout/default"/>
    <dgm:cxn modelId="{CD69AF91-434E-41A5-964F-A6831958C320}" srcId="{9019A1E8-76C3-45F0-A184-0C75A42F4E9F}" destId="{598F2D5B-6925-4541-A2B7-A675570A592E}" srcOrd="2" destOrd="0" parTransId="{BFDB8733-BCD3-4E1F-B08D-2B4471C05494}" sibTransId="{9BE92B2C-8F33-47B6-862E-D164B547069E}"/>
    <dgm:cxn modelId="{4DAC2EAD-1E59-43D3-8844-47CDDB8F1747}" srcId="{9019A1E8-76C3-45F0-A184-0C75A42F4E9F}" destId="{260F6FAD-7CD4-4726-8D8F-F9AAD5FD001A}" srcOrd="0" destOrd="0" parTransId="{5979B7AC-7B88-48E4-A940-60AD4486D14B}" sibTransId="{B6491EE0-2403-4A14-8340-D9768859CDEB}"/>
    <dgm:cxn modelId="{3AA87EAF-F18A-480C-BF5B-03114B438958}" type="presOf" srcId="{577E4B5E-CD73-4D2B-B559-85E90B1C3A06}" destId="{77A37542-508A-4247-9A66-A0065BAA9186}" srcOrd="0" destOrd="0" presId="urn:microsoft.com/office/officeart/2005/8/layout/default"/>
    <dgm:cxn modelId="{B2FDD5BA-5CB9-452C-9F97-9AABDB8520AE}" type="presOf" srcId="{9019A1E8-76C3-45F0-A184-0C75A42F4E9F}" destId="{9D50A4B1-5C19-4BBB-9472-22FD0DD50F0B}" srcOrd="0" destOrd="0" presId="urn:microsoft.com/office/officeart/2005/8/layout/default"/>
    <dgm:cxn modelId="{3C3A48CB-3EB0-4BCE-9D17-FFA344AE8174}" type="presOf" srcId="{598F2D5B-6925-4541-A2B7-A675570A592E}" destId="{2BDD39C4-4B3D-40A5-B307-CD0B5D304AAA}" srcOrd="0" destOrd="0" presId="urn:microsoft.com/office/officeart/2005/8/layout/default"/>
    <dgm:cxn modelId="{5F42E7E7-1477-4DB8-9546-0842D8974D56}" type="presOf" srcId="{87B3D17A-EDA3-478D-BE93-CA7941E2ABF7}" destId="{E9BF0F1D-EB4E-4D7E-9CE2-C3AA15D1C3B8}" srcOrd="0" destOrd="0" presId="urn:microsoft.com/office/officeart/2005/8/layout/default"/>
    <dgm:cxn modelId="{AD0F5D28-F90C-4135-8454-5926AA820BA5}" type="presParOf" srcId="{9D50A4B1-5C19-4BBB-9472-22FD0DD50F0B}" destId="{04304D29-01F6-47E0-AAEC-BA1458D8783C}" srcOrd="0" destOrd="0" presId="urn:microsoft.com/office/officeart/2005/8/layout/default"/>
    <dgm:cxn modelId="{A20C6259-3BC0-45B3-B383-C719ABA481F3}" type="presParOf" srcId="{9D50A4B1-5C19-4BBB-9472-22FD0DD50F0B}" destId="{278E82C8-AE78-4D37-AF77-8169D181B400}" srcOrd="1" destOrd="0" presId="urn:microsoft.com/office/officeart/2005/8/layout/default"/>
    <dgm:cxn modelId="{8D5E30A2-E952-42F1-9F1B-DE85EA22EFFD}" type="presParOf" srcId="{9D50A4B1-5C19-4BBB-9472-22FD0DD50F0B}" destId="{C67AEC94-25C2-4173-A7EB-830526FD9273}" srcOrd="2" destOrd="0" presId="urn:microsoft.com/office/officeart/2005/8/layout/default"/>
    <dgm:cxn modelId="{E6F6BFB3-80F4-428F-85D4-DA84F6F7A1D7}" type="presParOf" srcId="{9D50A4B1-5C19-4BBB-9472-22FD0DD50F0B}" destId="{561FB5A5-DEBA-4B0C-BA4D-E1AF944C2714}" srcOrd="3" destOrd="0" presId="urn:microsoft.com/office/officeart/2005/8/layout/default"/>
    <dgm:cxn modelId="{B7D70200-C59B-4618-A54D-4BBAACC6CB06}" type="presParOf" srcId="{9D50A4B1-5C19-4BBB-9472-22FD0DD50F0B}" destId="{2BDD39C4-4B3D-40A5-B307-CD0B5D304AAA}" srcOrd="4" destOrd="0" presId="urn:microsoft.com/office/officeart/2005/8/layout/default"/>
    <dgm:cxn modelId="{78769BCB-3920-4DA1-9BC1-4BD84EE87FDD}" type="presParOf" srcId="{9D50A4B1-5C19-4BBB-9472-22FD0DD50F0B}" destId="{15500FD8-6224-4DD3-9CB0-A20ECCE6EDF7}" srcOrd="5" destOrd="0" presId="urn:microsoft.com/office/officeart/2005/8/layout/default"/>
    <dgm:cxn modelId="{16D19EBF-36F3-4F52-A454-7F46CB3DB35C}" type="presParOf" srcId="{9D50A4B1-5C19-4BBB-9472-22FD0DD50F0B}" destId="{E9BF0F1D-EB4E-4D7E-9CE2-C3AA15D1C3B8}" srcOrd="6" destOrd="0" presId="urn:microsoft.com/office/officeart/2005/8/layout/default"/>
    <dgm:cxn modelId="{40F62143-1326-4366-B580-92224D397983}" type="presParOf" srcId="{9D50A4B1-5C19-4BBB-9472-22FD0DD50F0B}" destId="{78595CA6-36B6-43C8-875C-5CBE0A3BD1B2}" srcOrd="7" destOrd="0" presId="urn:microsoft.com/office/officeart/2005/8/layout/default"/>
    <dgm:cxn modelId="{8036EBDA-4D43-47A2-8001-4D9E4D985DE4}" type="presParOf" srcId="{9D50A4B1-5C19-4BBB-9472-22FD0DD50F0B}" destId="{77A37542-508A-4247-9A66-A0065BAA9186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8AF068-8219-4AA3-9D2A-946894FC2DA7}">
      <dsp:nvSpPr>
        <dsp:cNvPr id="0" name=""/>
        <dsp:cNvSpPr/>
      </dsp:nvSpPr>
      <dsp:spPr>
        <a:xfrm rot="16200000">
          <a:off x="-1093771" y="1095972"/>
          <a:ext cx="4351338" cy="2159392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0" rIns="134441" bIns="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kern="1200" dirty="0"/>
            <a:t>Valutazione di implementazione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600" kern="1200" dirty="0"/>
            <a:t>Coerenza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600" kern="1200" dirty="0"/>
            <a:t>Rilevanza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600" kern="1200" dirty="0"/>
            <a:t>Efficienza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600" kern="1200" dirty="0"/>
            <a:t>Efficacia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600" kern="1200" dirty="0"/>
            <a:t>Comunicazione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600" kern="1200" dirty="0"/>
            <a:t>Temi trasversali</a:t>
          </a:r>
        </a:p>
      </dsp:txBody>
      <dsp:txXfrm rot="5400000">
        <a:off x="2202" y="870267"/>
        <a:ext cx="2159392" cy="2610802"/>
      </dsp:txXfrm>
    </dsp:sp>
    <dsp:sp modelId="{DA0DD00A-6E1E-48E6-B893-4A7982CD5FAF}">
      <dsp:nvSpPr>
        <dsp:cNvPr id="0" name=""/>
        <dsp:cNvSpPr/>
      </dsp:nvSpPr>
      <dsp:spPr>
        <a:xfrm rot="16200000">
          <a:off x="1227575" y="1095972"/>
          <a:ext cx="4351338" cy="2159392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0" rIns="134441" bIns="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kern="1200" dirty="0"/>
            <a:t>Valutazioni tematiche FESR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600" kern="1200" dirty="0"/>
            <a:t>PMI e micro - imprese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600" kern="1200" dirty="0"/>
            <a:t>Contributo alla S3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600" kern="1200" dirty="0"/>
            <a:t>Attività culturali e sviluppo sostenibile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600" kern="1200" dirty="0"/>
            <a:t>Ambiente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it-IT" sz="1600" kern="1200" dirty="0"/>
        </a:p>
      </dsp:txBody>
      <dsp:txXfrm rot="5400000">
        <a:off x="2323548" y="870267"/>
        <a:ext cx="2159392" cy="2610802"/>
      </dsp:txXfrm>
    </dsp:sp>
    <dsp:sp modelId="{C7C4F1F3-4AE6-473D-AC0F-365CCBDCD137}">
      <dsp:nvSpPr>
        <dsp:cNvPr id="0" name=""/>
        <dsp:cNvSpPr/>
      </dsp:nvSpPr>
      <dsp:spPr>
        <a:xfrm rot="16200000">
          <a:off x="3548922" y="1095972"/>
          <a:ext cx="4351338" cy="2159392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0" rIns="134441" bIns="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kern="1200" dirty="0"/>
            <a:t>Valutazioni tematiche integrate FESR – FSE+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600" kern="1200" dirty="0"/>
            <a:t>Transizione digitale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600" kern="1200" dirty="0"/>
            <a:t>Generazione dell’innovazione</a:t>
          </a:r>
        </a:p>
      </dsp:txBody>
      <dsp:txXfrm rot="5400000">
        <a:off x="4644895" y="870267"/>
        <a:ext cx="2159392" cy="2610802"/>
      </dsp:txXfrm>
    </dsp:sp>
    <dsp:sp modelId="{2C1158AD-0547-4106-ACFA-3A3684C96069}">
      <dsp:nvSpPr>
        <dsp:cNvPr id="0" name=""/>
        <dsp:cNvSpPr/>
      </dsp:nvSpPr>
      <dsp:spPr>
        <a:xfrm rot="16200000">
          <a:off x="5870269" y="1095972"/>
          <a:ext cx="4351338" cy="2159392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0" rIns="134441" bIns="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kern="1200" dirty="0"/>
            <a:t>Valutazione di impatto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600" kern="1200" dirty="0"/>
            <a:t>Effetti di medio e lungo periodo</a:t>
          </a:r>
        </a:p>
      </dsp:txBody>
      <dsp:txXfrm rot="5400000">
        <a:off x="6966242" y="870267"/>
        <a:ext cx="2159392" cy="26108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304D29-01F6-47E0-AAEC-BA1458D8783C}">
      <dsp:nvSpPr>
        <dsp:cNvPr id="0" name=""/>
        <dsp:cNvSpPr/>
      </dsp:nvSpPr>
      <dsp:spPr>
        <a:xfrm>
          <a:off x="0" y="39687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/>
            <a:t>Pertinenza rispetto al contesto</a:t>
          </a:r>
        </a:p>
      </dsp:txBody>
      <dsp:txXfrm>
        <a:off x="0" y="39687"/>
        <a:ext cx="3286125" cy="1971675"/>
      </dsp:txXfrm>
    </dsp:sp>
    <dsp:sp modelId="{C67AEC94-25C2-4173-A7EB-830526FD9273}">
      <dsp:nvSpPr>
        <dsp:cNvPr id="0" name=""/>
        <dsp:cNvSpPr/>
      </dsp:nvSpPr>
      <dsp:spPr>
        <a:xfrm>
          <a:off x="3614737" y="39687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/>
            <a:t>Rilevanza delle modifiche e delle proposte di riprogrammazione </a:t>
          </a:r>
        </a:p>
      </dsp:txBody>
      <dsp:txXfrm>
        <a:off x="3614737" y="39687"/>
        <a:ext cx="3286125" cy="1971675"/>
      </dsp:txXfrm>
    </dsp:sp>
    <dsp:sp modelId="{2BDD39C4-4B3D-40A5-B307-CD0B5D304AAA}">
      <dsp:nvSpPr>
        <dsp:cNvPr id="0" name=""/>
        <dsp:cNvSpPr/>
      </dsp:nvSpPr>
      <dsp:spPr>
        <a:xfrm>
          <a:off x="7229475" y="39687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/>
            <a:t>Avanzamento non uniforme tra Priorità e linee di attività</a:t>
          </a:r>
        </a:p>
      </dsp:txBody>
      <dsp:txXfrm>
        <a:off x="7229475" y="39687"/>
        <a:ext cx="3286125" cy="1971675"/>
      </dsp:txXfrm>
    </dsp:sp>
    <dsp:sp modelId="{E9BF0F1D-EB4E-4D7E-9CE2-C3AA15D1C3B8}">
      <dsp:nvSpPr>
        <dsp:cNvPr id="0" name=""/>
        <dsp:cNvSpPr/>
      </dsp:nvSpPr>
      <dsp:spPr>
        <a:xfrm>
          <a:off x="1807368" y="2339975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/>
            <a:t>Effetti potenziali di breve e medio termine per il sistema Valle d’Aosta  </a:t>
          </a:r>
        </a:p>
      </dsp:txBody>
      <dsp:txXfrm>
        <a:off x="1807368" y="2339975"/>
        <a:ext cx="3286125" cy="1971675"/>
      </dsp:txXfrm>
    </dsp:sp>
    <dsp:sp modelId="{77A37542-508A-4247-9A66-A0065BAA9186}">
      <dsp:nvSpPr>
        <dsp:cNvPr id="0" name=""/>
        <dsp:cNvSpPr/>
      </dsp:nvSpPr>
      <dsp:spPr>
        <a:xfrm>
          <a:off x="5422106" y="2339975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2800" kern="1200" dirty="0"/>
            <a:t>Presenza di opportunità e vincoli</a:t>
          </a:r>
        </a:p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2800" kern="1200" dirty="0"/>
        </a:p>
      </dsp:txBody>
      <dsp:txXfrm>
        <a:off x="5422106" y="2339975"/>
        <a:ext cx="3286125" cy="19716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E63BA4-141D-4D83-BEAA-C71B1A4312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3530A0B-9EB7-44C8-8203-807021B6C2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427D1B0-AEA4-4FF8-A6F2-8079D1BB5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AD601A3-CB50-4179-97A6-82E9ADA09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0AC4FE0-8B86-49FD-A61D-5219AD4E8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9795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632781-FE4C-457F-8052-99369A630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80F1F6-15B6-45D0-BFDC-C083A31D41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AE08FA1-A238-4CE8-A887-0C0649D51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8CBB4B3-AB0D-4141-881D-CC3DC6AEF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A7B6332-3CC3-409B-9128-89DE13B70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830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143AE86E-B4EC-4736-B688-AF9B70F57D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EC4AAF7-A000-45B9-B1B9-79AA7C792C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30CE7A7-07AD-4883-A639-1408F476E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ED3B09D-1B9E-4390-81BC-1F3FBD585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C30457C-43FA-4661-925B-8AB24F346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1359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14281B-1575-4B97-B881-106584D10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AA67193-EBBF-448D-A8AB-DD0D8B9AC3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C962638-F1D5-4490-8E7C-35DCFC4F5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686EA12-747B-4A19-A757-51BB3FB65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03248A3-F948-49DE-AF56-85C6D71CC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7871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DF462F-6BDB-466C-845D-05069E742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A5CE5FA-E379-43FE-A6DA-06FB82D6B9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6D085AF-AA05-4280-A16A-859AEB831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F8054E8-7A13-4B24-B499-E63699606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9039D8C-6938-4066-88A5-237821420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412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855AF6-1E24-45EC-A5A0-8D54489DC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BF1356E-F6EE-45D6-844B-D58B17A969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CFC1F41-BB1A-4D12-BBF3-8DC28AD17F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5A2BEB7-6D86-4E41-B677-F80006CB8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47BBBC1-2B17-42BC-BD0E-F61816D46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50B2B85-276A-4731-98F8-E711F6DAD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3447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9BD997-4656-4DEB-BD04-34354F86D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1711B7F-1C39-4D08-9B0C-B0B5463578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E28F251-9FF7-4E24-B45E-F6D04ECED4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70BA1D16-D1E3-4FA5-89CF-8C81AB8592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61FC951-AC3E-4A7F-94C5-56296471CC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87F704E-3D03-4CDA-BDA4-4E2A40FAB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D170CC2-844F-4255-B95D-BC93385A0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EB6DEDF-3C4A-405C-800C-AC256BCEC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5700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596DA38-D24D-4B82-9B25-DE5BE6FAE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DA3C18C-E1C2-46FD-9552-486B4927B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6ECD44B-3FC0-4CF1-8973-40ADB1424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A05C30F-D5E4-4758-A3E5-8193393D3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9518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F7ED700-94AD-4C70-88DA-BA591D8D0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8DDD9A2-4126-4BF6-9621-F7CCFBC97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8300901-C351-414A-8416-76849DA7B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3125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95C48E-FFC9-4A73-AAE5-DD29EBB66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2899D95-4ADD-4A1F-9C53-EE17720749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0AF2E4D-39C8-47AF-A9DE-291CDB2848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82261FF-6234-406D-8534-5746753B8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FD823EC-0A39-471C-A45F-72B25A63E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47F8663-24D9-4AD2-9355-0BA32D49E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8038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A6D748-13CC-4BB7-9252-85EE99BDF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ED6F6A7A-E017-4826-A4A4-ECBA17E972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09BB57C-4741-466E-A3D2-C85C17C7AC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95A06E3-833E-4556-B62E-52A2D81F5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B07ED22-CB9C-4853-B001-63CFE016F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FA7417F-5704-4AB2-92DA-DD2187A1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7414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1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91569DA8-D21D-4B8E-BE2F-10B93147E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719F3C7-5A0F-45FA-BD3E-E5DB55605A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79A766F-049E-427B-9999-AC9A85AF57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6BE2F84-D4FD-4142-A539-D4DF6EF4EF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DFDBAE0-A45F-4C5A-A003-3D3C8A811B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5449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366E96C3-135B-472D-9CFB-8F0FD694EBB7}"/>
              </a:ext>
            </a:extLst>
          </p:cNvPr>
          <p:cNvSpPr txBox="1"/>
          <p:nvPr/>
        </p:nvSpPr>
        <p:spPr>
          <a:xfrm>
            <a:off x="951345" y="1117600"/>
            <a:ext cx="103724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dirty="0">
                <a:solidFill>
                  <a:schemeClr val="accent1">
                    <a:lumMod val="50000"/>
                  </a:schemeClr>
                </a:solidFill>
              </a:rPr>
              <a:t>Programma regionale Valle d’Aosta FESR 2021-2027 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DEA28CEC-6F4E-4013-8739-97989F5F640A}"/>
              </a:ext>
            </a:extLst>
          </p:cNvPr>
          <p:cNvSpPr txBox="1"/>
          <p:nvPr/>
        </p:nvSpPr>
        <p:spPr>
          <a:xfrm>
            <a:off x="749299" y="2890391"/>
            <a:ext cx="937490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10.2 Informativa sulle attività previste dal Piano di valutazione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7B7879A5-316B-4A09-92CE-E236BF067965}"/>
              </a:ext>
            </a:extLst>
          </p:cNvPr>
          <p:cNvSpPr txBox="1"/>
          <p:nvPr/>
        </p:nvSpPr>
        <p:spPr>
          <a:xfrm>
            <a:off x="430259" y="4182685"/>
            <a:ext cx="100129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600" b="1" dirty="0">
                <a:solidFill>
                  <a:schemeClr val="accent5">
                    <a:lumMod val="75000"/>
                  </a:schemeClr>
                </a:solidFill>
              </a:rPr>
              <a:t>A cura del dott. Andrea BAGNULO </a:t>
            </a:r>
          </a:p>
          <a:p>
            <a:pPr algn="ctr"/>
            <a:r>
              <a:rPr lang="it-IT" sz="1600" b="1" dirty="0">
                <a:solidFill>
                  <a:schemeClr val="accent5">
                    <a:lumMod val="75000"/>
                  </a:schemeClr>
                </a:solidFill>
              </a:rPr>
              <a:t>Istituto per la Ricerca Sociale - IRS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B171D25-2AB1-4C15-BD60-9F1BDB81B6C8}"/>
              </a:ext>
            </a:extLst>
          </p:cNvPr>
          <p:cNvSpPr txBox="1"/>
          <p:nvPr/>
        </p:nvSpPr>
        <p:spPr>
          <a:xfrm>
            <a:off x="356754" y="5971186"/>
            <a:ext cx="10372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>
                <a:solidFill>
                  <a:schemeClr val="accent1"/>
                </a:solidFill>
              </a:rPr>
              <a:t>Comitato di Sorveglianza PR Valle d’Aosta FESR 2021-2027 </a:t>
            </a:r>
          </a:p>
          <a:p>
            <a:pPr algn="ctr"/>
            <a:r>
              <a:rPr lang="it-IT" sz="2000" dirty="0">
                <a:solidFill>
                  <a:schemeClr val="accent1"/>
                </a:solidFill>
              </a:rPr>
              <a:t>Bard, 20 novembre 2025</a:t>
            </a:r>
          </a:p>
        </p:txBody>
      </p:sp>
    </p:spTree>
    <p:extLst>
      <p:ext uri="{BB962C8B-B14F-4D97-AF65-F5344CB8AC3E}">
        <p14:creationId xmlns:p14="http://schemas.microsoft.com/office/powerpoint/2010/main" val="1284261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09F287-06FA-4A3C-8007-F385504E3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it-IT" sz="3200" dirty="0"/>
            </a:br>
            <a:r>
              <a:rPr lang="it-IT" sz="3200" b="1" dirty="0">
                <a:solidFill>
                  <a:schemeClr val="accent1">
                    <a:lumMod val="75000"/>
                  </a:schemeClr>
                </a:solidFill>
              </a:rPr>
              <a:t>La valutazione del PR FESR: ambiti di analisi</a:t>
            </a:r>
          </a:p>
        </p:txBody>
      </p:sp>
      <p:graphicFrame>
        <p:nvGraphicFramePr>
          <p:cNvPr id="6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5906421"/>
              </p:ext>
            </p:extLst>
          </p:nvPr>
        </p:nvGraphicFramePr>
        <p:xfrm>
          <a:off x="173182" y="1770207"/>
          <a:ext cx="9127836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asellaDiTesto 3">
            <a:extLst>
              <a:ext uri="{FF2B5EF4-FFF2-40B4-BE49-F238E27FC236}">
                <a16:creationId xmlns:a16="http://schemas.microsoft.com/office/drawing/2014/main" id="{2826BA1E-1E1D-46A6-BD95-E7F61D660A05}"/>
              </a:ext>
            </a:extLst>
          </p:cNvPr>
          <p:cNvSpPr txBox="1"/>
          <p:nvPr/>
        </p:nvSpPr>
        <p:spPr>
          <a:xfrm>
            <a:off x="5264727" y="6345382"/>
            <a:ext cx="67517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chemeClr val="accent1"/>
                </a:solidFill>
              </a:rPr>
              <a:t>Comitato di Sorveglianza PR Valle d’Aosta FESR 2021-2027 – 20 novembre 2025</a:t>
            </a:r>
          </a:p>
        </p:txBody>
      </p:sp>
    </p:spTree>
    <p:extLst>
      <p:ext uri="{BB962C8B-B14F-4D97-AF65-F5344CB8AC3E}">
        <p14:creationId xmlns:p14="http://schemas.microsoft.com/office/powerpoint/2010/main" val="13344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09F287-06FA-4A3C-8007-F385504E3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it-IT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it-IT" b="1" dirty="0">
                <a:solidFill>
                  <a:schemeClr val="accent1">
                    <a:lumMod val="75000"/>
                  </a:schemeClr>
                </a:solidFill>
              </a:rPr>
              <a:t>La valutazione del PR FESR: approcci e metodi</a:t>
            </a:r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826BA1E-1E1D-46A6-BD95-E7F61D660A05}"/>
              </a:ext>
            </a:extLst>
          </p:cNvPr>
          <p:cNvSpPr txBox="1"/>
          <p:nvPr/>
        </p:nvSpPr>
        <p:spPr>
          <a:xfrm>
            <a:off x="5264727" y="6345382"/>
            <a:ext cx="67517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chemeClr val="accent1"/>
                </a:solidFill>
              </a:rPr>
              <a:t>Comitato di Sorveglianza PR Valle d’Aosta FESR 2021-2027 – 20 novembre 2025</a:t>
            </a:r>
          </a:p>
        </p:txBody>
      </p:sp>
      <p:sp>
        <p:nvSpPr>
          <p:cNvPr id="7" name="Ovale 6"/>
          <p:cNvSpPr/>
          <p:nvPr/>
        </p:nvSpPr>
        <p:spPr>
          <a:xfrm>
            <a:off x="690665" y="1614791"/>
            <a:ext cx="2315182" cy="222763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Utilizzo di metodi misti</a:t>
            </a:r>
          </a:p>
        </p:txBody>
      </p:sp>
      <p:sp>
        <p:nvSpPr>
          <p:cNvPr id="8" name="Segnaposto contenuto 7"/>
          <p:cNvSpPr>
            <a:spLocks noGrp="1"/>
          </p:cNvSpPr>
          <p:nvPr>
            <p:ph idx="1"/>
          </p:nvPr>
        </p:nvSpPr>
        <p:spPr>
          <a:xfrm>
            <a:off x="5366831" y="3555675"/>
            <a:ext cx="2684834" cy="2652047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it-IT" sz="1800" dirty="0"/>
              <a:t>Rapporto con la Committenza</a:t>
            </a:r>
          </a:p>
        </p:txBody>
      </p:sp>
      <p:sp>
        <p:nvSpPr>
          <p:cNvPr id="9" name="Segnaposto contenuto 7"/>
          <p:cNvSpPr txBox="1">
            <a:spLocks/>
          </p:cNvSpPr>
          <p:nvPr/>
        </p:nvSpPr>
        <p:spPr>
          <a:xfrm>
            <a:off x="1772277" y="3555675"/>
            <a:ext cx="2684834" cy="2652047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it-IT" sz="1800"/>
              <a:t>Diversificazione delle fonti informative</a:t>
            </a:r>
            <a:endParaRPr lang="it-IT" sz="1800" dirty="0"/>
          </a:p>
        </p:txBody>
      </p:sp>
      <p:sp>
        <p:nvSpPr>
          <p:cNvPr id="10" name="Segnaposto contenuto 7"/>
          <p:cNvSpPr txBox="1">
            <a:spLocks/>
          </p:cNvSpPr>
          <p:nvPr/>
        </p:nvSpPr>
        <p:spPr>
          <a:xfrm>
            <a:off x="3867777" y="1536971"/>
            <a:ext cx="2464929" cy="2470826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it-IT" sz="1800"/>
              <a:t>Coinvolgimento degli attori</a:t>
            </a:r>
            <a:endParaRPr lang="it-IT" sz="1800" dirty="0"/>
          </a:p>
        </p:txBody>
      </p:sp>
      <p:sp>
        <p:nvSpPr>
          <p:cNvPr id="11" name="Segnaposto contenuto 7"/>
          <p:cNvSpPr txBox="1">
            <a:spLocks/>
          </p:cNvSpPr>
          <p:nvPr/>
        </p:nvSpPr>
        <p:spPr>
          <a:xfrm>
            <a:off x="7085789" y="1536971"/>
            <a:ext cx="2684834" cy="2587557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it-IT" sz="1800" dirty="0"/>
              <a:t>Comunicazione dei risultati</a:t>
            </a:r>
          </a:p>
        </p:txBody>
      </p:sp>
    </p:spTree>
    <p:extLst>
      <p:ext uri="{BB962C8B-B14F-4D97-AF65-F5344CB8AC3E}">
        <p14:creationId xmlns:p14="http://schemas.microsoft.com/office/powerpoint/2010/main" val="4095993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09F287-06FA-4A3C-8007-F385504E3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it-IT" dirty="0"/>
            </a:br>
            <a:r>
              <a:rPr lang="it-IT" dirty="0">
                <a:solidFill>
                  <a:schemeClr val="accent1">
                    <a:lumMod val="75000"/>
                  </a:schemeClr>
                </a:solidFill>
              </a:rPr>
              <a:t>La valutazione del FESR: a che punto siamo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67ADC1A-B1B0-48C7-82AC-5763810B2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8801911" cy="4351338"/>
          </a:xfrm>
        </p:spPr>
        <p:txBody>
          <a:bodyPr/>
          <a:lstStyle/>
          <a:p>
            <a:pPr marL="0" indent="0">
              <a:buNone/>
            </a:pPr>
            <a:r>
              <a:rPr lang="it-IT" u="sng" dirty="0"/>
              <a:t>Il rapporto di valutazione in itinere</a:t>
            </a:r>
            <a:endParaRPr lang="it-IT" sz="1000" dirty="0"/>
          </a:p>
          <a:p>
            <a:r>
              <a:rPr lang="it-IT" dirty="0"/>
              <a:t>Focus sulla </a:t>
            </a:r>
            <a:r>
              <a:rPr lang="it-IT" b="1" dirty="0">
                <a:solidFill>
                  <a:schemeClr val="accent1">
                    <a:lumMod val="75000"/>
                  </a:schemeClr>
                </a:solidFill>
              </a:rPr>
              <a:t>coerenza del PR rispetto al contesto</a:t>
            </a:r>
            <a:r>
              <a:rPr lang="it-IT" dirty="0"/>
              <a:t> e sullo </a:t>
            </a:r>
            <a:r>
              <a:rPr lang="it-IT" b="1" dirty="0">
                <a:solidFill>
                  <a:schemeClr val="accent1">
                    <a:lumMod val="75000"/>
                  </a:schemeClr>
                </a:solidFill>
              </a:rPr>
              <a:t>stato di attuazione al 31 agosto 2025</a:t>
            </a:r>
          </a:p>
          <a:p>
            <a:pPr lvl="1"/>
            <a:r>
              <a:rPr lang="it-IT" dirty="0">
                <a:solidFill>
                  <a:schemeClr val="accent1">
                    <a:lumMod val="75000"/>
                  </a:schemeClr>
                </a:solidFill>
              </a:rPr>
              <a:t>Aggiornamento analisi di contesto (fonti statistiche)</a:t>
            </a:r>
          </a:p>
          <a:p>
            <a:pPr lvl="1"/>
            <a:r>
              <a:rPr lang="it-IT" dirty="0">
                <a:solidFill>
                  <a:schemeClr val="accent1">
                    <a:lumMod val="75000"/>
                  </a:schemeClr>
                </a:solidFill>
              </a:rPr>
              <a:t>Verifica avanzamento finanziario, fisico e procedurale (dati monitoraggio)</a:t>
            </a:r>
          </a:p>
          <a:p>
            <a:pPr lvl="1"/>
            <a:r>
              <a:rPr lang="it-IT" dirty="0">
                <a:solidFill>
                  <a:schemeClr val="accent1">
                    <a:lumMod val="75000"/>
                  </a:schemeClr>
                </a:solidFill>
              </a:rPr>
              <a:t>Coerenza delle operazioni ammesse (schede progetto e interviste con Strutture Regionali)</a:t>
            </a:r>
          </a:p>
          <a:p>
            <a:pPr lvl="1"/>
            <a:r>
              <a:rPr lang="it-IT" dirty="0">
                <a:solidFill>
                  <a:schemeClr val="accent1">
                    <a:lumMod val="75000"/>
                  </a:schemeClr>
                </a:solidFill>
              </a:rPr>
              <a:t>Governance (intervista con </a:t>
            </a:r>
            <a:r>
              <a:rPr lang="it-IT" dirty="0" err="1">
                <a:solidFill>
                  <a:schemeClr val="accent1">
                    <a:lumMod val="75000"/>
                  </a:schemeClr>
                </a:solidFill>
              </a:rPr>
              <a:t>AdG</a:t>
            </a:r>
            <a:r>
              <a:rPr lang="it-IT" dirty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pPr lvl="1"/>
            <a:r>
              <a:rPr lang="it-IT" dirty="0">
                <a:solidFill>
                  <a:schemeClr val="accent1">
                    <a:lumMod val="75000"/>
                  </a:schemeClr>
                </a:solidFill>
              </a:rPr>
              <a:t>Comunicazione (analisi Strategia)</a:t>
            </a:r>
          </a:p>
          <a:p>
            <a:pPr lvl="1"/>
            <a:endParaRPr lang="it-IT" dirty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endParaRPr lang="it-IT" dirty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endParaRPr lang="it-IT" dirty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endParaRPr lang="it-IT" dirty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endParaRPr lang="it-IT" dirty="0">
              <a:solidFill>
                <a:schemeClr val="accent1">
                  <a:lumMod val="75000"/>
                </a:schemeClr>
              </a:solidFill>
            </a:endParaRPr>
          </a:p>
          <a:p>
            <a:pPr lvl="1"/>
            <a:endParaRPr lang="it-IT" dirty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endParaRPr lang="it-IT" dirty="0"/>
          </a:p>
          <a:p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826BA1E-1E1D-46A6-BD95-E7F61D660A05}"/>
              </a:ext>
            </a:extLst>
          </p:cNvPr>
          <p:cNvSpPr txBox="1"/>
          <p:nvPr/>
        </p:nvSpPr>
        <p:spPr>
          <a:xfrm>
            <a:off x="5264727" y="6345382"/>
            <a:ext cx="67517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chemeClr val="accent1"/>
                </a:solidFill>
              </a:rPr>
              <a:t>Comitato di Sorveglianza PR Valle d’Aosta FESR 2021-2027 – 20 novembre 2025</a:t>
            </a:r>
          </a:p>
        </p:txBody>
      </p:sp>
    </p:spTree>
    <p:extLst>
      <p:ext uri="{BB962C8B-B14F-4D97-AF65-F5344CB8AC3E}">
        <p14:creationId xmlns:p14="http://schemas.microsoft.com/office/powerpoint/2010/main" val="3095574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09F287-06FA-4A3C-8007-F385504E3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it-IT" dirty="0"/>
            </a:br>
            <a:r>
              <a:rPr lang="it-IT" dirty="0">
                <a:solidFill>
                  <a:schemeClr val="accent1">
                    <a:lumMod val="75000"/>
                  </a:schemeClr>
                </a:solidFill>
              </a:rPr>
              <a:t>La valutazione del FESR: cosa stiamo osservando</a:t>
            </a:r>
            <a:endParaRPr lang="it-IT" dirty="0"/>
          </a:p>
        </p:txBody>
      </p:sp>
      <p:graphicFrame>
        <p:nvGraphicFramePr>
          <p:cNvPr id="7" name="Segnaposto contenut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85094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asellaDiTesto 3">
            <a:extLst>
              <a:ext uri="{FF2B5EF4-FFF2-40B4-BE49-F238E27FC236}">
                <a16:creationId xmlns:a16="http://schemas.microsoft.com/office/drawing/2014/main" id="{2826BA1E-1E1D-46A6-BD95-E7F61D660A05}"/>
              </a:ext>
            </a:extLst>
          </p:cNvPr>
          <p:cNvSpPr txBox="1"/>
          <p:nvPr/>
        </p:nvSpPr>
        <p:spPr>
          <a:xfrm>
            <a:off x="5264727" y="6345382"/>
            <a:ext cx="67517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chemeClr val="accent1"/>
                </a:solidFill>
              </a:rPr>
              <a:t>Comitato di Sorveglianza PR Valle d’Aosta FESR 2021-2027 – 20 novembre 2025</a:t>
            </a:r>
          </a:p>
        </p:txBody>
      </p:sp>
    </p:spTree>
    <p:extLst>
      <p:ext uri="{BB962C8B-B14F-4D97-AF65-F5344CB8AC3E}">
        <p14:creationId xmlns:p14="http://schemas.microsoft.com/office/powerpoint/2010/main" val="196294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09F287-06FA-4A3C-8007-F385504E3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it-IT" dirty="0"/>
            </a:br>
            <a:r>
              <a:rPr lang="it-IT" dirty="0">
                <a:solidFill>
                  <a:schemeClr val="accent1">
                    <a:lumMod val="75000"/>
                  </a:schemeClr>
                </a:solidFill>
              </a:rPr>
              <a:t>Il Rapporto di monitoraggio ambientale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67ADC1A-B1B0-48C7-82AC-5763810B2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8388927" cy="4351338"/>
          </a:xfrm>
        </p:spPr>
        <p:txBody>
          <a:bodyPr>
            <a:normAutofit fontScale="92500" lnSpcReduction="10000"/>
          </a:bodyPr>
          <a:lstStyle/>
          <a:p>
            <a:endParaRPr lang="it-IT" dirty="0"/>
          </a:p>
          <a:p>
            <a:pPr marL="0" indent="0" algn="just">
              <a:buNone/>
            </a:pPr>
            <a:r>
              <a:rPr lang="it-IT" dirty="0"/>
              <a:t>IRS è anche incaricata di supportare l’Autorità di Gestione nella Redazione del Rapporto di monitoraggio ambientale del Programma FESR.</a:t>
            </a:r>
          </a:p>
          <a:p>
            <a:pPr marL="0" indent="0" algn="just">
              <a:buNone/>
            </a:pPr>
            <a:r>
              <a:rPr lang="it-IT" dirty="0"/>
              <a:t>Attività di particolare rilevanza anche ai fini della valutazione degli effetti dei progetti sulle componenti ambientali considerate dalla VAS.</a:t>
            </a:r>
          </a:p>
          <a:p>
            <a:pPr marL="0" indent="0" algn="just">
              <a:buNone/>
            </a:pPr>
            <a:r>
              <a:rPr lang="it-IT" dirty="0"/>
              <a:t>Il primo Rapporto (in fase di elaborazione) è finalizzato ad aggiornare il sistema degli indicatori (di contesto e di contributo) alla luce delle modifiche apportate al PR e all’analisi delle caratteristiche delle operazioni finora ammesse a finanziamento.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826BA1E-1E1D-46A6-BD95-E7F61D660A05}"/>
              </a:ext>
            </a:extLst>
          </p:cNvPr>
          <p:cNvSpPr txBox="1"/>
          <p:nvPr/>
        </p:nvSpPr>
        <p:spPr>
          <a:xfrm>
            <a:off x="5264727" y="6345382"/>
            <a:ext cx="67517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chemeClr val="accent1"/>
                </a:solidFill>
              </a:rPr>
              <a:t>Comitato di Sorveglianza PR Valle d’Aosta FESR 2021-2027 – 20 novembre 2025</a:t>
            </a:r>
          </a:p>
        </p:txBody>
      </p:sp>
    </p:spTree>
    <p:extLst>
      <p:ext uri="{BB962C8B-B14F-4D97-AF65-F5344CB8AC3E}">
        <p14:creationId xmlns:p14="http://schemas.microsoft.com/office/powerpoint/2010/main" val="247119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1AEE307A-C084-45B4-8F99-706C74F36691}"/>
              </a:ext>
            </a:extLst>
          </p:cNvPr>
          <p:cNvSpPr txBox="1"/>
          <p:nvPr/>
        </p:nvSpPr>
        <p:spPr>
          <a:xfrm>
            <a:off x="3026833" y="3167390"/>
            <a:ext cx="5626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GRAZIE PER L’ATTENZIONE 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CA597976-56A5-483D-AFB1-A1655F1CB930}"/>
              </a:ext>
            </a:extLst>
          </p:cNvPr>
          <p:cNvSpPr txBox="1"/>
          <p:nvPr/>
        </p:nvSpPr>
        <p:spPr>
          <a:xfrm>
            <a:off x="356754" y="5971186"/>
            <a:ext cx="10372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>
                <a:solidFill>
                  <a:schemeClr val="accent1"/>
                </a:solidFill>
              </a:rPr>
              <a:t>Comitato di Sorveglianza PR Valle d’Aosta FESR 2021-2027 </a:t>
            </a:r>
          </a:p>
          <a:p>
            <a:pPr algn="ctr"/>
            <a:r>
              <a:rPr lang="it-IT" sz="2000" dirty="0">
                <a:solidFill>
                  <a:schemeClr val="accent1"/>
                </a:solidFill>
              </a:rPr>
              <a:t>Bard, 20 novembre 2025</a:t>
            </a:r>
          </a:p>
        </p:txBody>
      </p:sp>
    </p:spTree>
    <p:extLst>
      <p:ext uri="{BB962C8B-B14F-4D97-AF65-F5344CB8AC3E}">
        <p14:creationId xmlns:p14="http://schemas.microsoft.com/office/powerpoint/2010/main" val="19449412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414</Words>
  <Application>Microsoft Office PowerPoint</Application>
  <PresentationFormat>Widescreen</PresentationFormat>
  <Paragraphs>63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Tema di Office</vt:lpstr>
      <vt:lpstr>Presentazione standard di PowerPoint</vt:lpstr>
      <vt:lpstr> La valutazione del PR FESR: ambiti di analisi</vt:lpstr>
      <vt:lpstr> La valutazione del PR FESR: approcci e metodi</vt:lpstr>
      <vt:lpstr> La valutazione del FESR: a che punto siamo</vt:lpstr>
      <vt:lpstr> La valutazione del FESR: cosa stiamo osservando</vt:lpstr>
      <vt:lpstr> Il Rapporto di monitoraggio ambientale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Valentina CAGLIERIS</dc:creator>
  <cp:lastModifiedBy>Valentina CAGLIERIS</cp:lastModifiedBy>
  <cp:revision>21</cp:revision>
  <dcterms:created xsi:type="dcterms:W3CDTF">2025-10-16T12:27:48Z</dcterms:created>
  <dcterms:modified xsi:type="dcterms:W3CDTF">2025-11-19T09:27:35Z</dcterms:modified>
</cp:coreProperties>
</file>