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5"/>
  </p:notesMasterIdLst>
  <p:handoutMasterIdLst>
    <p:handoutMasterId r:id="rId6"/>
  </p:handoutMasterIdLst>
  <p:sldIdLst>
    <p:sldId id="256" r:id="rId2"/>
    <p:sldId id="326" r:id="rId3"/>
    <p:sldId id="322" r:id="rId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86839" autoAdjust="0"/>
  </p:normalViewPr>
  <p:slideViewPr>
    <p:cSldViewPr snapToGrid="0">
      <p:cViewPr varScale="1">
        <p:scale>
          <a:sx n="99" d="100"/>
          <a:sy n="99" d="100"/>
        </p:scale>
        <p:origin x="13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278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 dirty="0"/>
              <a:t>Informativa in tema di attività di audit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PO VALLE D’AOSTA FESR 2014-2020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CHIUSURA PROGRAMMAZIONE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9087579-5DFB-40A7-80B3-B18D3E89E4B6}"/>
              </a:ext>
            </a:extLst>
          </p:cNvPr>
          <p:cNvSpPr txBox="1"/>
          <p:nvPr/>
        </p:nvSpPr>
        <p:spPr>
          <a:xfrm>
            <a:off x="673609" y="1457014"/>
            <a:ext cx="1051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Accordo tra Autorità sottoscritto in data 22 novembre 2024</a:t>
            </a:r>
          </a:p>
          <a:p>
            <a:endParaRPr lang="it-IT" sz="2400" dirty="0"/>
          </a:p>
          <a:p>
            <a:r>
              <a:rPr lang="it-IT" sz="2400" dirty="0"/>
              <a:t>Audit di sistema chiusura: sarà avviato a dicembre 2024 con chiusura prevista indicativamente a febbraio/marzo 2025</a:t>
            </a:r>
          </a:p>
          <a:p>
            <a:endParaRPr lang="it-IT" sz="2400" dirty="0"/>
          </a:p>
          <a:p>
            <a:r>
              <a:rPr lang="it-IT" sz="2400" dirty="0"/>
              <a:t>Audit delle operazioni: maggio-luglio 2025</a:t>
            </a:r>
          </a:p>
          <a:p>
            <a:endParaRPr lang="it-IT" sz="2400" dirty="0"/>
          </a:p>
          <a:p>
            <a:r>
              <a:rPr lang="it-IT" sz="2400" dirty="0"/>
              <a:t>Audit sui documenti di chiusura: settembre 2025</a:t>
            </a:r>
          </a:p>
          <a:p>
            <a:pPr marL="285750" indent="-285750">
              <a:buFontTx/>
              <a:buChar char="-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2567386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15041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1" y="4076004"/>
            <a:ext cx="56573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Sorveglianza 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VALLE D’AOSTA FESR 2014-2020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</TotalTime>
  <Words>105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Informativa in tema di attività di audit</vt:lpstr>
      <vt:lpstr>CHIUSURA PROGRAMMAZIONE 2014-2020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Martine josette GRANGE</cp:lastModifiedBy>
  <cp:revision>142</cp:revision>
  <cp:lastPrinted>2022-12-01T11:42:38Z</cp:lastPrinted>
  <dcterms:created xsi:type="dcterms:W3CDTF">2022-10-28T09:58:59Z</dcterms:created>
  <dcterms:modified xsi:type="dcterms:W3CDTF">2024-11-26T14:16:44Z</dcterms:modified>
</cp:coreProperties>
</file>