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74" r:id="rId8"/>
    <p:sldId id="268" r:id="rId9"/>
    <p:sldId id="262" r:id="rId10"/>
    <p:sldId id="264" r:id="rId11"/>
    <p:sldId id="272" r:id="rId12"/>
    <p:sldId id="265" r:id="rId13"/>
    <p:sldId id="267" r:id="rId14"/>
    <p:sldId id="25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hyperlink" Target="https://new.regione.vda.it/europa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mailto:l.gullone@regione.vda.it" TargetMode="External"/><Relationship Id="rId2" Type="http://schemas.openxmlformats.org/officeDocument/2006/relationships/hyperlink" Target="mailto:adg.fesr@regione.vda.it" TargetMode="External"/><Relationship Id="rId1" Type="http://schemas.openxmlformats.org/officeDocument/2006/relationships/hyperlink" Target="https://new.regione.vda.it/europa/europ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w.regione.vda.it/europa" TargetMode="External"/><Relationship Id="rId1" Type="http://schemas.openxmlformats.org/officeDocument/2006/relationships/image" Target="../media/image11.jp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mailto:l.gullone@regione.vda.it" TargetMode="External"/><Relationship Id="rId2" Type="http://schemas.openxmlformats.org/officeDocument/2006/relationships/hyperlink" Target="mailto:adg.fesr@regione.vda.it" TargetMode="External"/><Relationship Id="rId1" Type="http://schemas.openxmlformats.org/officeDocument/2006/relationships/hyperlink" Target="https://new.regione.vda.it/europa/europ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CEA66-D7FE-4A1B-8DB6-ABD699124AC4}" type="doc">
      <dgm:prSet loTypeId="urn:microsoft.com/office/officeart/2005/8/layout/hProcess7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7813CC1E-6900-4ADD-8342-481705674A1C}">
      <dgm:prSet/>
      <dgm:spPr/>
      <dgm:t>
        <a:bodyPr/>
        <a:lstStyle/>
        <a:p>
          <a:pPr rtl="0"/>
          <a:r>
            <a:rPr lang="en-US" b="1" dirty="0"/>
            <a:t>Generali</a:t>
          </a:r>
          <a:endParaRPr lang="it-IT" dirty="0"/>
        </a:p>
      </dgm:t>
    </dgm:pt>
    <dgm:pt modelId="{0281658F-B371-4AAF-974E-79C2BD3BE45B}" type="parTrans" cxnId="{4638AF56-DA9C-4341-8523-B040DF412FFF}">
      <dgm:prSet/>
      <dgm:spPr/>
      <dgm:t>
        <a:bodyPr/>
        <a:lstStyle/>
        <a:p>
          <a:endParaRPr lang="it-IT"/>
        </a:p>
      </dgm:t>
    </dgm:pt>
    <dgm:pt modelId="{DCEA6B5C-6A09-4714-9ACD-A15843B8DAAE}" type="sibTrans" cxnId="{4638AF56-DA9C-4341-8523-B040DF412FFF}">
      <dgm:prSet/>
      <dgm:spPr/>
      <dgm:t>
        <a:bodyPr/>
        <a:lstStyle/>
        <a:p>
          <a:endParaRPr lang="it-IT"/>
        </a:p>
      </dgm:t>
    </dgm:pt>
    <dgm:pt modelId="{62098507-F375-4F57-AB04-A5FB737EFA76}">
      <dgm:prSet custT="1"/>
      <dgm:spPr/>
      <dgm:t>
        <a:bodyPr/>
        <a:lstStyle/>
        <a:p>
          <a:pPr algn="l" rtl="0"/>
          <a:r>
            <a:rPr lang="it-IT" sz="1800" b="1" dirty="0"/>
            <a:t>- RAFFORZARE E INNOVARE LE ATTIVITÀ INTRAPRESE FINORA</a:t>
          </a:r>
        </a:p>
      </dgm:t>
    </dgm:pt>
    <dgm:pt modelId="{D112B549-1EBA-4EC1-A874-783A575F78D8}" type="parTrans" cxnId="{14F48423-93A2-4623-B60F-715D1DEC3AB5}">
      <dgm:prSet/>
      <dgm:spPr/>
      <dgm:t>
        <a:bodyPr/>
        <a:lstStyle/>
        <a:p>
          <a:endParaRPr lang="it-IT"/>
        </a:p>
      </dgm:t>
    </dgm:pt>
    <dgm:pt modelId="{98FB65FE-952F-4177-9C5E-88CAD3EA42FA}" type="sibTrans" cxnId="{14F48423-93A2-4623-B60F-715D1DEC3AB5}">
      <dgm:prSet/>
      <dgm:spPr/>
      <dgm:t>
        <a:bodyPr/>
        <a:lstStyle/>
        <a:p>
          <a:endParaRPr lang="it-IT"/>
        </a:p>
      </dgm:t>
    </dgm:pt>
    <dgm:pt modelId="{0E96B564-4F4D-4D85-8A43-3776230181FF}">
      <dgm:prSet/>
      <dgm:spPr/>
      <dgm:t>
        <a:bodyPr/>
        <a:lstStyle/>
        <a:p>
          <a:pPr rtl="0"/>
          <a:r>
            <a:rPr lang="en-US" b="1" dirty="0"/>
            <a:t>Specifici</a:t>
          </a:r>
          <a:endParaRPr lang="it-IT" dirty="0"/>
        </a:p>
      </dgm:t>
    </dgm:pt>
    <dgm:pt modelId="{2BFC1249-438D-4154-8813-4B87B8BF5463}" type="parTrans" cxnId="{4E7F89DA-CA82-418F-ADE5-B21183ED25A3}">
      <dgm:prSet/>
      <dgm:spPr/>
      <dgm:t>
        <a:bodyPr/>
        <a:lstStyle/>
        <a:p>
          <a:endParaRPr lang="it-IT"/>
        </a:p>
      </dgm:t>
    </dgm:pt>
    <dgm:pt modelId="{B1D3EDBD-2BE8-4F00-AADC-C77C3EA99946}" type="sibTrans" cxnId="{4E7F89DA-CA82-418F-ADE5-B21183ED25A3}">
      <dgm:prSet/>
      <dgm:spPr/>
      <dgm:t>
        <a:bodyPr/>
        <a:lstStyle/>
        <a:p>
          <a:endParaRPr lang="it-IT"/>
        </a:p>
      </dgm:t>
    </dgm:pt>
    <dgm:pt modelId="{6ED4C1EE-D434-460B-B041-1733975C6D56}">
      <dgm:prSet custT="1"/>
      <dgm:spPr/>
      <dgm:t>
        <a:bodyPr/>
        <a:lstStyle/>
        <a:p>
          <a:pPr algn="l" rtl="0"/>
          <a:r>
            <a:rPr lang="en-US" sz="2200" b="1" dirty="0"/>
            <a:t>- PRESENTARE I RISULTATI DEI PROGETTI E GLI IMPATTI</a:t>
          </a:r>
          <a:endParaRPr lang="it-IT" sz="2200" b="1" dirty="0"/>
        </a:p>
      </dgm:t>
    </dgm:pt>
    <dgm:pt modelId="{F55424A1-3B4D-48A1-B8DF-7A175B4DDBE0}" type="parTrans" cxnId="{80E42DC7-7FC8-486C-A4C6-9F3C2C8B1B6A}">
      <dgm:prSet/>
      <dgm:spPr/>
      <dgm:t>
        <a:bodyPr/>
        <a:lstStyle/>
        <a:p>
          <a:endParaRPr lang="it-IT"/>
        </a:p>
      </dgm:t>
    </dgm:pt>
    <dgm:pt modelId="{BB17C690-B0A7-4DFD-ACB6-820B08DDB22D}" type="sibTrans" cxnId="{80E42DC7-7FC8-486C-A4C6-9F3C2C8B1B6A}">
      <dgm:prSet/>
      <dgm:spPr/>
      <dgm:t>
        <a:bodyPr/>
        <a:lstStyle/>
        <a:p>
          <a:endParaRPr lang="it-IT"/>
        </a:p>
      </dgm:t>
    </dgm:pt>
    <dgm:pt modelId="{B57946D2-9360-402D-8769-43FED59CE30F}">
      <dgm:prSet custT="1"/>
      <dgm:spPr/>
      <dgm:t>
        <a:bodyPr/>
        <a:lstStyle/>
        <a:p>
          <a:pPr algn="l" rtl="0"/>
          <a:r>
            <a:rPr lang="en-US" sz="2200" b="1" dirty="0"/>
            <a:t>- PROMUOVERE LE BUONE PRATICHE VALORIZZATE ATTRAVERSO I FONDI </a:t>
          </a:r>
          <a:endParaRPr lang="it-IT" sz="2200" b="1" dirty="0"/>
        </a:p>
      </dgm:t>
    </dgm:pt>
    <dgm:pt modelId="{DFB1BADF-6BB2-43FA-ACDB-35CE6B8A614B}" type="parTrans" cxnId="{F2A399A9-1631-4ABA-BC72-4DFF1325F350}">
      <dgm:prSet/>
      <dgm:spPr/>
      <dgm:t>
        <a:bodyPr/>
        <a:lstStyle/>
        <a:p>
          <a:endParaRPr lang="it-IT"/>
        </a:p>
      </dgm:t>
    </dgm:pt>
    <dgm:pt modelId="{3437A3C2-4EA1-4F07-875A-A46F3A8E0799}" type="sibTrans" cxnId="{F2A399A9-1631-4ABA-BC72-4DFF1325F350}">
      <dgm:prSet/>
      <dgm:spPr/>
      <dgm:t>
        <a:bodyPr/>
        <a:lstStyle/>
        <a:p>
          <a:endParaRPr lang="it-IT"/>
        </a:p>
      </dgm:t>
    </dgm:pt>
    <dgm:pt modelId="{86D09C34-F9B9-40F3-9688-BAEEE92E760D}">
      <dgm:prSet custT="1"/>
      <dgm:spPr/>
      <dgm:t>
        <a:bodyPr/>
        <a:lstStyle/>
        <a:p>
          <a:pPr algn="l" rtl="0"/>
          <a:r>
            <a:rPr lang="en-US" sz="2200" b="1" dirty="0"/>
            <a:t>- FORNIRE ADEGUATA VISIBILITÀ ALLE OPPORTUNITÀ DI FINANZIAMENTO</a:t>
          </a:r>
          <a:endParaRPr lang="it-IT" sz="2200" b="1" dirty="0"/>
        </a:p>
      </dgm:t>
    </dgm:pt>
    <dgm:pt modelId="{9C26A89D-F38D-4B25-8046-666F36C0F1FD}" type="parTrans" cxnId="{E06B4EE3-09C8-4C10-BC3B-804F49F45318}">
      <dgm:prSet/>
      <dgm:spPr/>
      <dgm:t>
        <a:bodyPr/>
        <a:lstStyle/>
        <a:p>
          <a:endParaRPr lang="it-IT"/>
        </a:p>
      </dgm:t>
    </dgm:pt>
    <dgm:pt modelId="{52B36F82-52EC-458B-A179-B7A068BFB597}" type="sibTrans" cxnId="{E06B4EE3-09C8-4C10-BC3B-804F49F45318}">
      <dgm:prSet/>
      <dgm:spPr/>
      <dgm:t>
        <a:bodyPr/>
        <a:lstStyle/>
        <a:p>
          <a:endParaRPr lang="it-IT"/>
        </a:p>
      </dgm:t>
    </dgm:pt>
    <dgm:pt modelId="{0272EAFB-CAC6-4629-B1CC-63CF7539681B}">
      <dgm:prSet custT="1"/>
      <dgm:spPr/>
      <dgm:t>
        <a:bodyPr/>
        <a:lstStyle/>
        <a:p>
          <a:pPr algn="l"/>
          <a:r>
            <a:rPr lang="it-IT" sz="1800" b="1" dirty="0"/>
            <a:t>- CONSOLIDARE L'AZIONE VERSO I TARGET GIÀ RAGGIUNTI ED ESPLORARNE DI NUOVI</a:t>
          </a:r>
        </a:p>
      </dgm:t>
    </dgm:pt>
    <dgm:pt modelId="{5CC20C73-5A52-4BEB-A675-0A950F07082B}" type="parTrans" cxnId="{2A80CE5D-909D-4FC6-AD86-AD896E129FEC}">
      <dgm:prSet/>
      <dgm:spPr/>
      <dgm:t>
        <a:bodyPr/>
        <a:lstStyle/>
        <a:p>
          <a:endParaRPr lang="it-IT"/>
        </a:p>
      </dgm:t>
    </dgm:pt>
    <dgm:pt modelId="{11D22B94-19C5-42FE-A985-332B40F60FD8}" type="sibTrans" cxnId="{2A80CE5D-909D-4FC6-AD86-AD896E129FEC}">
      <dgm:prSet/>
      <dgm:spPr/>
      <dgm:t>
        <a:bodyPr/>
        <a:lstStyle/>
        <a:p>
          <a:endParaRPr lang="it-IT"/>
        </a:p>
      </dgm:t>
    </dgm:pt>
    <dgm:pt modelId="{BB418914-367E-4C86-87FC-52698FCA3D2F}">
      <dgm:prSet custT="1"/>
      <dgm:spPr/>
      <dgm:t>
        <a:bodyPr/>
        <a:lstStyle/>
        <a:p>
          <a:pPr algn="l"/>
          <a:r>
            <a:rPr lang="it-IT" sz="1800" b="1" dirty="0"/>
            <a:t>- SFRUTTARE AL MEGLIO TUTTI I CANALI DI COMUNICAZIONE, CON PARTICOLARE ATTENZIONE AI SOCIAL MEDIA</a:t>
          </a:r>
        </a:p>
      </dgm:t>
    </dgm:pt>
    <dgm:pt modelId="{447D4BB6-6CB1-4309-BCFA-5CEE852966B8}" type="parTrans" cxnId="{D833116A-CDCA-4C32-98F1-CBE0BCB6F0B3}">
      <dgm:prSet/>
      <dgm:spPr/>
      <dgm:t>
        <a:bodyPr/>
        <a:lstStyle/>
        <a:p>
          <a:endParaRPr lang="it-IT"/>
        </a:p>
      </dgm:t>
    </dgm:pt>
    <dgm:pt modelId="{39C27245-3CAA-4A4B-A363-A0B3DDF64E42}" type="sibTrans" cxnId="{D833116A-CDCA-4C32-98F1-CBE0BCB6F0B3}">
      <dgm:prSet/>
      <dgm:spPr/>
      <dgm:t>
        <a:bodyPr/>
        <a:lstStyle/>
        <a:p>
          <a:endParaRPr lang="it-IT"/>
        </a:p>
      </dgm:t>
    </dgm:pt>
    <dgm:pt modelId="{B248F5AD-E81D-460C-8AA1-73840FC09CB2}">
      <dgm:prSet custT="1"/>
      <dgm:spPr/>
      <dgm:t>
        <a:bodyPr/>
        <a:lstStyle/>
        <a:p>
          <a:pPr algn="l"/>
          <a:r>
            <a:rPr lang="it-IT" sz="1800" b="1" dirty="0"/>
            <a:t>- TRADURRE IN MODO CHIARO, ESAUSTIVO ED IMMEDIATO INFORMAZIONI TECNICHE NON SEMPRE DI FACILE COMPRENSIONE</a:t>
          </a:r>
        </a:p>
      </dgm:t>
    </dgm:pt>
    <dgm:pt modelId="{C762AF85-279B-4414-BACB-4B3616BC4345}" type="parTrans" cxnId="{8602D7AF-EF45-456E-BF36-5D1E44C3DE14}">
      <dgm:prSet/>
      <dgm:spPr/>
      <dgm:t>
        <a:bodyPr/>
        <a:lstStyle/>
        <a:p>
          <a:endParaRPr lang="it-IT"/>
        </a:p>
      </dgm:t>
    </dgm:pt>
    <dgm:pt modelId="{1BB7ED08-A4EB-4A2A-8616-4F139444F016}" type="sibTrans" cxnId="{8602D7AF-EF45-456E-BF36-5D1E44C3DE14}">
      <dgm:prSet/>
      <dgm:spPr/>
      <dgm:t>
        <a:bodyPr/>
        <a:lstStyle/>
        <a:p>
          <a:endParaRPr lang="it-IT"/>
        </a:p>
      </dgm:t>
    </dgm:pt>
    <dgm:pt modelId="{8D2E1AD0-D69B-425E-9ACE-CC2760F264B4}" type="pres">
      <dgm:prSet presAssocID="{ABFCEA66-D7FE-4A1B-8DB6-ABD699124AC4}" presName="Name0" presStyleCnt="0">
        <dgm:presLayoutVars>
          <dgm:dir/>
          <dgm:animLvl val="lvl"/>
          <dgm:resizeHandles val="exact"/>
        </dgm:presLayoutVars>
      </dgm:prSet>
      <dgm:spPr/>
    </dgm:pt>
    <dgm:pt modelId="{083B4331-2EE3-4689-8F54-8C753DA54861}" type="pres">
      <dgm:prSet presAssocID="{7813CC1E-6900-4ADD-8342-481705674A1C}" presName="compositeNode" presStyleCnt="0">
        <dgm:presLayoutVars>
          <dgm:bulletEnabled val="1"/>
        </dgm:presLayoutVars>
      </dgm:prSet>
      <dgm:spPr/>
    </dgm:pt>
    <dgm:pt modelId="{1692B8A9-00FE-4B9D-860C-D5100DD0BADB}" type="pres">
      <dgm:prSet presAssocID="{7813CC1E-6900-4ADD-8342-481705674A1C}" presName="bgRect" presStyleLbl="node1" presStyleIdx="0" presStyleCnt="2" custScaleY="119035"/>
      <dgm:spPr/>
    </dgm:pt>
    <dgm:pt modelId="{590028CD-D8EF-425F-8A4B-A1E00A582F63}" type="pres">
      <dgm:prSet presAssocID="{7813CC1E-6900-4ADD-8342-481705674A1C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AB27879-530D-4FA9-9084-E6F21899BE09}" type="pres">
      <dgm:prSet presAssocID="{7813CC1E-6900-4ADD-8342-481705674A1C}" presName="childNode" presStyleLbl="node1" presStyleIdx="0" presStyleCnt="2">
        <dgm:presLayoutVars>
          <dgm:bulletEnabled val="1"/>
        </dgm:presLayoutVars>
      </dgm:prSet>
      <dgm:spPr/>
    </dgm:pt>
    <dgm:pt modelId="{2C647007-D5DC-45D7-A34D-0B426FBD6A25}" type="pres">
      <dgm:prSet presAssocID="{DCEA6B5C-6A09-4714-9ACD-A15843B8DAAE}" presName="hSp" presStyleCnt="0"/>
      <dgm:spPr/>
    </dgm:pt>
    <dgm:pt modelId="{C680D455-FADD-4E46-B7AB-AA648EF03935}" type="pres">
      <dgm:prSet presAssocID="{DCEA6B5C-6A09-4714-9ACD-A15843B8DAAE}" presName="vProcSp" presStyleCnt="0"/>
      <dgm:spPr/>
    </dgm:pt>
    <dgm:pt modelId="{AE10CE73-3A7F-4BF4-A7D0-2D8824A58475}" type="pres">
      <dgm:prSet presAssocID="{DCEA6B5C-6A09-4714-9ACD-A15843B8DAAE}" presName="vSp1" presStyleCnt="0"/>
      <dgm:spPr/>
    </dgm:pt>
    <dgm:pt modelId="{2CDA3675-84DE-446E-8248-863659A3AFC1}" type="pres">
      <dgm:prSet presAssocID="{DCEA6B5C-6A09-4714-9ACD-A15843B8DAAE}" presName="simulatedConn" presStyleLbl="solidFgAcc1" presStyleIdx="0" presStyleCnt="1"/>
      <dgm:spPr/>
    </dgm:pt>
    <dgm:pt modelId="{DE4CCE35-33A8-4C4D-8350-81048CD00E7D}" type="pres">
      <dgm:prSet presAssocID="{DCEA6B5C-6A09-4714-9ACD-A15843B8DAAE}" presName="vSp2" presStyleCnt="0"/>
      <dgm:spPr/>
    </dgm:pt>
    <dgm:pt modelId="{087BCF85-FAB2-4A26-92AB-1F043A0F47C7}" type="pres">
      <dgm:prSet presAssocID="{DCEA6B5C-6A09-4714-9ACD-A15843B8DAAE}" presName="sibTrans" presStyleCnt="0"/>
      <dgm:spPr/>
    </dgm:pt>
    <dgm:pt modelId="{E7A844B5-E864-4B0F-A94E-0952CE89CAAC}" type="pres">
      <dgm:prSet presAssocID="{0E96B564-4F4D-4D85-8A43-3776230181FF}" presName="compositeNode" presStyleCnt="0">
        <dgm:presLayoutVars>
          <dgm:bulletEnabled val="1"/>
        </dgm:presLayoutVars>
      </dgm:prSet>
      <dgm:spPr/>
    </dgm:pt>
    <dgm:pt modelId="{7CD4FE17-FB6D-46BA-849A-D7B46DB98598}" type="pres">
      <dgm:prSet presAssocID="{0E96B564-4F4D-4D85-8A43-3776230181FF}" presName="bgRect" presStyleLbl="node1" presStyleIdx="1" presStyleCnt="2"/>
      <dgm:spPr/>
    </dgm:pt>
    <dgm:pt modelId="{B4BACF87-EFEB-4A8A-9E3D-D9ECDDD930B1}" type="pres">
      <dgm:prSet presAssocID="{0E96B564-4F4D-4D85-8A43-3776230181FF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75DC6968-A7E0-4E87-A96C-9B0ACCC7E10E}" type="pres">
      <dgm:prSet presAssocID="{0E96B564-4F4D-4D85-8A43-3776230181F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86CCD202-4764-4E48-9FB1-F920CD841DBC}" type="presOf" srcId="{0E96B564-4F4D-4D85-8A43-3776230181FF}" destId="{7CD4FE17-FB6D-46BA-849A-D7B46DB98598}" srcOrd="0" destOrd="0" presId="urn:microsoft.com/office/officeart/2005/8/layout/hProcess7"/>
    <dgm:cxn modelId="{15A92904-5A43-4CF0-8C45-7201D254D220}" type="presOf" srcId="{B57946D2-9360-402D-8769-43FED59CE30F}" destId="{75DC6968-A7E0-4E87-A96C-9B0ACCC7E10E}" srcOrd="0" destOrd="1" presId="urn:microsoft.com/office/officeart/2005/8/layout/hProcess7"/>
    <dgm:cxn modelId="{C2106E0A-B5C4-4986-8898-A191297DB77B}" type="presOf" srcId="{BB418914-367E-4C86-87FC-52698FCA3D2F}" destId="{FAB27879-530D-4FA9-9084-E6F21899BE09}" srcOrd="0" destOrd="2" presId="urn:microsoft.com/office/officeart/2005/8/layout/hProcess7"/>
    <dgm:cxn modelId="{8695770C-9070-4822-8AFB-58DA5BE3726C}" type="presOf" srcId="{6ED4C1EE-D434-460B-B041-1733975C6D56}" destId="{75DC6968-A7E0-4E87-A96C-9B0ACCC7E10E}" srcOrd="0" destOrd="0" presId="urn:microsoft.com/office/officeart/2005/8/layout/hProcess7"/>
    <dgm:cxn modelId="{1F76311F-C986-4E6B-BC4D-044319E1F4F0}" type="presOf" srcId="{ABFCEA66-D7FE-4A1B-8DB6-ABD699124AC4}" destId="{8D2E1AD0-D69B-425E-9ACE-CC2760F264B4}" srcOrd="0" destOrd="0" presId="urn:microsoft.com/office/officeart/2005/8/layout/hProcess7"/>
    <dgm:cxn modelId="{14F48423-93A2-4623-B60F-715D1DEC3AB5}" srcId="{7813CC1E-6900-4ADD-8342-481705674A1C}" destId="{62098507-F375-4F57-AB04-A5FB737EFA76}" srcOrd="0" destOrd="0" parTransId="{D112B549-1EBA-4EC1-A874-783A575F78D8}" sibTransId="{98FB65FE-952F-4177-9C5E-88CAD3EA42FA}"/>
    <dgm:cxn modelId="{280A0B25-5C80-4354-A8E9-1B9B5404FE52}" type="presOf" srcId="{7813CC1E-6900-4ADD-8342-481705674A1C}" destId="{590028CD-D8EF-425F-8A4B-A1E00A582F63}" srcOrd="1" destOrd="0" presId="urn:microsoft.com/office/officeart/2005/8/layout/hProcess7"/>
    <dgm:cxn modelId="{34A0902F-75C0-4764-91A4-AF262C9CF6F1}" type="presOf" srcId="{0E96B564-4F4D-4D85-8A43-3776230181FF}" destId="{B4BACF87-EFEB-4A8A-9E3D-D9ECDDD930B1}" srcOrd="1" destOrd="0" presId="urn:microsoft.com/office/officeart/2005/8/layout/hProcess7"/>
    <dgm:cxn modelId="{2A80CE5D-909D-4FC6-AD86-AD896E129FEC}" srcId="{7813CC1E-6900-4ADD-8342-481705674A1C}" destId="{0272EAFB-CAC6-4629-B1CC-63CF7539681B}" srcOrd="1" destOrd="0" parTransId="{5CC20C73-5A52-4BEB-A675-0A950F07082B}" sibTransId="{11D22B94-19C5-42FE-A985-332B40F60FD8}"/>
    <dgm:cxn modelId="{98BDFD42-BE76-4108-8F2E-E8AE3CEB7F9C}" type="presOf" srcId="{7813CC1E-6900-4ADD-8342-481705674A1C}" destId="{1692B8A9-00FE-4B9D-860C-D5100DD0BADB}" srcOrd="0" destOrd="0" presId="urn:microsoft.com/office/officeart/2005/8/layout/hProcess7"/>
    <dgm:cxn modelId="{D833116A-CDCA-4C32-98F1-CBE0BCB6F0B3}" srcId="{7813CC1E-6900-4ADD-8342-481705674A1C}" destId="{BB418914-367E-4C86-87FC-52698FCA3D2F}" srcOrd="2" destOrd="0" parTransId="{447D4BB6-6CB1-4309-BCFA-5CEE852966B8}" sibTransId="{39C27245-3CAA-4A4B-A363-A0B3DDF64E42}"/>
    <dgm:cxn modelId="{4638AF56-DA9C-4341-8523-B040DF412FFF}" srcId="{ABFCEA66-D7FE-4A1B-8DB6-ABD699124AC4}" destId="{7813CC1E-6900-4ADD-8342-481705674A1C}" srcOrd="0" destOrd="0" parTransId="{0281658F-B371-4AAF-974E-79C2BD3BE45B}" sibTransId="{DCEA6B5C-6A09-4714-9ACD-A15843B8DAAE}"/>
    <dgm:cxn modelId="{BF531683-6A64-4565-B1A1-661FC5002539}" type="presOf" srcId="{B248F5AD-E81D-460C-8AA1-73840FC09CB2}" destId="{FAB27879-530D-4FA9-9084-E6F21899BE09}" srcOrd="0" destOrd="3" presId="urn:microsoft.com/office/officeart/2005/8/layout/hProcess7"/>
    <dgm:cxn modelId="{9A77BC8A-21E0-4A4F-BF37-8CC890A97A18}" type="presOf" srcId="{86D09C34-F9B9-40F3-9688-BAEEE92E760D}" destId="{75DC6968-A7E0-4E87-A96C-9B0ACCC7E10E}" srcOrd="0" destOrd="2" presId="urn:microsoft.com/office/officeart/2005/8/layout/hProcess7"/>
    <dgm:cxn modelId="{F2A399A9-1631-4ABA-BC72-4DFF1325F350}" srcId="{0E96B564-4F4D-4D85-8A43-3776230181FF}" destId="{B57946D2-9360-402D-8769-43FED59CE30F}" srcOrd="1" destOrd="0" parTransId="{DFB1BADF-6BB2-43FA-ACDB-35CE6B8A614B}" sibTransId="{3437A3C2-4EA1-4F07-875A-A46F3A8E0799}"/>
    <dgm:cxn modelId="{8602D7AF-EF45-456E-BF36-5D1E44C3DE14}" srcId="{7813CC1E-6900-4ADD-8342-481705674A1C}" destId="{B248F5AD-E81D-460C-8AA1-73840FC09CB2}" srcOrd="3" destOrd="0" parTransId="{C762AF85-279B-4414-BACB-4B3616BC4345}" sibTransId="{1BB7ED08-A4EB-4A2A-8616-4F139444F016}"/>
    <dgm:cxn modelId="{F1894BB6-6C0B-4B58-AC38-2B20C57656CB}" type="presOf" srcId="{62098507-F375-4F57-AB04-A5FB737EFA76}" destId="{FAB27879-530D-4FA9-9084-E6F21899BE09}" srcOrd="0" destOrd="0" presId="urn:microsoft.com/office/officeart/2005/8/layout/hProcess7"/>
    <dgm:cxn modelId="{80E42DC7-7FC8-486C-A4C6-9F3C2C8B1B6A}" srcId="{0E96B564-4F4D-4D85-8A43-3776230181FF}" destId="{6ED4C1EE-D434-460B-B041-1733975C6D56}" srcOrd="0" destOrd="0" parTransId="{F55424A1-3B4D-48A1-B8DF-7A175B4DDBE0}" sibTransId="{BB17C690-B0A7-4DFD-ACB6-820B08DDB22D}"/>
    <dgm:cxn modelId="{4E7F89DA-CA82-418F-ADE5-B21183ED25A3}" srcId="{ABFCEA66-D7FE-4A1B-8DB6-ABD699124AC4}" destId="{0E96B564-4F4D-4D85-8A43-3776230181FF}" srcOrd="1" destOrd="0" parTransId="{2BFC1249-438D-4154-8813-4B87B8BF5463}" sibTransId="{B1D3EDBD-2BE8-4F00-AADC-C77C3EA99946}"/>
    <dgm:cxn modelId="{E06B4EE3-09C8-4C10-BC3B-804F49F45318}" srcId="{0E96B564-4F4D-4D85-8A43-3776230181FF}" destId="{86D09C34-F9B9-40F3-9688-BAEEE92E760D}" srcOrd="2" destOrd="0" parTransId="{9C26A89D-F38D-4B25-8046-666F36C0F1FD}" sibTransId="{52B36F82-52EC-458B-A179-B7A068BFB597}"/>
    <dgm:cxn modelId="{21ED86F3-FE49-4D7F-8ED9-F5CAC9BDFDE3}" type="presOf" srcId="{0272EAFB-CAC6-4629-B1CC-63CF7539681B}" destId="{FAB27879-530D-4FA9-9084-E6F21899BE09}" srcOrd="0" destOrd="1" presId="urn:microsoft.com/office/officeart/2005/8/layout/hProcess7"/>
    <dgm:cxn modelId="{CB7FBFA6-6D8F-4D63-BFBC-A121E45B5DFD}" type="presParOf" srcId="{8D2E1AD0-D69B-425E-9ACE-CC2760F264B4}" destId="{083B4331-2EE3-4689-8F54-8C753DA54861}" srcOrd="0" destOrd="0" presId="urn:microsoft.com/office/officeart/2005/8/layout/hProcess7"/>
    <dgm:cxn modelId="{90EF68BD-0794-4119-A974-06BE74502744}" type="presParOf" srcId="{083B4331-2EE3-4689-8F54-8C753DA54861}" destId="{1692B8A9-00FE-4B9D-860C-D5100DD0BADB}" srcOrd="0" destOrd="0" presId="urn:microsoft.com/office/officeart/2005/8/layout/hProcess7"/>
    <dgm:cxn modelId="{07F11092-4699-4F86-AFB3-AB24635DF4C0}" type="presParOf" srcId="{083B4331-2EE3-4689-8F54-8C753DA54861}" destId="{590028CD-D8EF-425F-8A4B-A1E00A582F63}" srcOrd="1" destOrd="0" presId="urn:microsoft.com/office/officeart/2005/8/layout/hProcess7"/>
    <dgm:cxn modelId="{5A64B737-994D-4902-A069-ED32CEDAD1D6}" type="presParOf" srcId="{083B4331-2EE3-4689-8F54-8C753DA54861}" destId="{FAB27879-530D-4FA9-9084-E6F21899BE09}" srcOrd="2" destOrd="0" presId="urn:microsoft.com/office/officeart/2005/8/layout/hProcess7"/>
    <dgm:cxn modelId="{521976E3-CB74-4B29-9D5F-62979EE88E9C}" type="presParOf" srcId="{8D2E1AD0-D69B-425E-9ACE-CC2760F264B4}" destId="{2C647007-D5DC-45D7-A34D-0B426FBD6A25}" srcOrd="1" destOrd="0" presId="urn:microsoft.com/office/officeart/2005/8/layout/hProcess7"/>
    <dgm:cxn modelId="{B9BE5E21-1EBF-4E74-996F-1B07D9AFE48B}" type="presParOf" srcId="{8D2E1AD0-D69B-425E-9ACE-CC2760F264B4}" destId="{C680D455-FADD-4E46-B7AB-AA648EF03935}" srcOrd="2" destOrd="0" presId="urn:microsoft.com/office/officeart/2005/8/layout/hProcess7"/>
    <dgm:cxn modelId="{E38D0252-87F6-4723-9222-7C469F452C1B}" type="presParOf" srcId="{C680D455-FADD-4E46-B7AB-AA648EF03935}" destId="{AE10CE73-3A7F-4BF4-A7D0-2D8824A58475}" srcOrd="0" destOrd="0" presId="urn:microsoft.com/office/officeart/2005/8/layout/hProcess7"/>
    <dgm:cxn modelId="{88450A7F-0CF1-4D9A-BFC1-B9D886550423}" type="presParOf" srcId="{C680D455-FADD-4E46-B7AB-AA648EF03935}" destId="{2CDA3675-84DE-446E-8248-863659A3AFC1}" srcOrd="1" destOrd="0" presId="urn:microsoft.com/office/officeart/2005/8/layout/hProcess7"/>
    <dgm:cxn modelId="{69B92403-07CD-40B1-9577-BF65E48E2DF7}" type="presParOf" srcId="{C680D455-FADD-4E46-B7AB-AA648EF03935}" destId="{DE4CCE35-33A8-4C4D-8350-81048CD00E7D}" srcOrd="2" destOrd="0" presId="urn:microsoft.com/office/officeart/2005/8/layout/hProcess7"/>
    <dgm:cxn modelId="{53361270-CF5D-4C61-A50D-6C750EE03B2B}" type="presParOf" srcId="{8D2E1AD0-D69B-425E-9ACE-CC2760F264B4}" destId="{087BCF85-FAB2-4A26-92AB-1F043A0F47C7}" srcOrd="3" destOrd="0" presId="urn:microsoft.com/office/officeart/2005/8/layout/hProcess7"/>
    <dgm:cxn modelId="{4ACA7BD9-D0E9-4FC5-96C2-D2ABB96E0020}" type="presParOf" srcId="{8D2E1AD0-D69B-425E-9ACE-CC2760F264B4}" destId="{E7A844B5-E864-4B0F-A94E-0952CE89CAAC}" srcOrd="4" destOrd="0" presId="urn:microsoft.com/office/officeart/2005/8/layout/hProcess7"/>
    <dgm:cxn modelId="{75688EE0-27E1-4983-92DA-47C086FE4925}" type="presParOf" srcId="{E7A844B5-E864-4B0F-A94E-0952CE89CAAC}" destId="{7CD4FE17-FB6D-46BA-849A-D7B46DB98598}" srcOrd="0" destOrd="0" presId="urn:microsoft.com/office/officeart/2005/8/layout/hProcess7"/>
    <dgm:cxn modelId="{5B769F7D-163E-4B4D-82BA-AD89968917A4}" type="presParOf" srcId="{E7A844B5-E864-4B0F-A94E-0952CE89CAAC}" destId="{B4BACF87-EFEB-4A8A-9E3D-D9ECDDD930B1}" srcOrd="1" destOrd="0" presId="urn:microsoft.com/office/officeart/2005/8/layout/hProcess7"/>
    <dgm:cxn modelId="{E8CC9B0A-5740-4E50-9908-71FF85B8FB45}" type="presParOf" srcId="{E7A844B5-E864-4B0F-A94E-0952CE89CAAC}" destId="{75DC6968-A7E0-4E87-A96C-9B0ACCC7E10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C1666-31E1-40F4-85E0-551034BAF47C}" type="doc">
      <dgm:prSet loTypeId="urn:microsoft.com/office/officeart/2005/8/layout/vList4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E05E1B3F-6CFA-47D8-9801-9265CE7FC4D5}">
      <dgm:prSet custT="1"/>
      <dgm:spPr/>
      <dgm:t>
        <a:bodyPr/>
        <a:lstStyle/>
        <a:p>
          <a:pPr rtl="0"/>
          <a:r>
            <a:rPr lang="it-IT" sz="1800" b="1" dirty="0"/>
            <a:t>✓ Assistenza tecnica per l’attuazione</a:t>
          </a:r>
          <a:r>
            <a:rPr lang="it-IT" sz="1800" dirty="0"/>
            <a:t> (redazione di piani esecutivi annuali, informative, report e guida per i beneficiari)</a:t>
          </a:r>
        </a:p>
      </dgm:t>
    </dgm:pt>
    <dgm:pt modelId="{2E3DF51A-58D5-41D5-AC11-364000567A57}" type="parTrans" cxnId="{06A2A3AA-F7F0-43D3-A40A-E51871307D20}">
      <dgm:prSet/>
      <dgm:spPr/>
      <dgm:t>
        <a:bodyPr/>
        <a:lstStyle/>
        <a:p>
          <a:endParaRPr lang="it-IT"/>
        </a:p>
      </dgm:t>
    </dgm:pt>
    <dgm:pt modelId="{6A656938-C815-46E3-A88A-D832D3134930}" type="sibTrans" cxnId="{06A2A3AA-F7F0-43D3-A40A-E51871307D20}">
      <dgm:prSet/>
      <dgm:spPr/>
      <dgm:t>
        <a:bodyPr/>
        <a:lstStyle/>
        <a:p>
          <a:endParaRPr lang="it-IT"/>
        </a:p>
      </dgm:t>
    </dgm:pt>
    <dgm:pt modelId="{FBECFF9E-AAC8-4699-9F2B-2D0228FBD9E2}">
      <dgm:prSet custT="1"/>
      <dgm:spPr/>
      <dgm:t>
        <a:bodyPr/>
        <a:lstStyle/>
        <a:p>
          <a:pPr rtl="0"/>
          <a:r>
            <a:rPr lang="it-IT" sz="1800" b="1"/>
            <a:t>✓ Prodotti di comunicazione e creazione di contenuti</a:t>
          </a:r>
          <a:r>
            <a:rPr lang="it-IT" sz="1800"/>
            <a:t> (visual identity unitaria, roll up, video, servizi fotografici) </a:t>
          </a:r>
          <a:endParaRPr lang="it-IT" sz="1800" dirty="0"/>
        </a:p>
      </dgm:t>
    </dgm:pt>
    <dgm:pt modelId="{D796ED35-3783-4029-B301-07FD480E5DDE}" type="parTrans" cxnId="{A3B0A5DC-548A-485E-85D4-72210B81B371}">
      <dgm:prSet/>
      <dgm:spPr/>
      <dgm:t>
        <a:bodyPr/>
        <a:lstStyle/>
        <a:p>
          <a:endParaRPr lang="it-IT"/>
        </a:p>
      </dgm:t>
    </dgm:pt>
    <dgm:pt modelId="{A2E8C8F9-DC34-453C-9BDD-5E007A799507}" type="sibTrans" cxnId="{A3B0A5DC-548A-485E-85D4-72210B81B371}">
      <dgm:prSet/>
      <dgm:spPr/>
      <dgm:t>
        <a:bodyPr/>
        <a:lstStyle/>
        <a:p>
          <a:endParaRPr lang="it-IT"/>
        </a:p>
      </dgm:t>
    </dgm:pt>
    <dgm:pt modelId="{1443F28F-67BF-4E51-8849-335E00ACDECA}">
      <dgm:prSet custT="1"/>
      <dgm:spPr/>
      <dgm:t>
        <a:bodyPr/>
        <a:lstStyle/>
        <a:p>
          <a:pPr rtl="0"/>
          <a:r>
            <a:rPr lang="it-IT" sz="1800" b="1" dirty="0"/>
            <a:t>✓ Piano media</a:t>
          </a:r>
          <a:r>
            <a:rPr lang="it-IT" sz="1800" dirty="0"/>
            <a:t> (pagine intere a colori, banner e pubbliredazionali sulle testate on line</a:t>
          </a:r>
          <a:r>
            <a:rPr lang="it-IT" sz="1600" dirty="0"/>
            <a:t>)</a:t>
          </a:r>
        </a:p>
      </dgm:t>
    </dgm:pt>
    <dgm:pt modelId="{248FD615-1B27-47FB-B8EB-27F5D385D619}" type="parTrans" cxnId="{0A3D14DC-DCF6-44B2-B9D7-E318CA744E67}">
      <dgm:prSet/>
      <dgm:spPr/>
      <dgm:t>
        <a:bodyPr/>
        <a:lstStyle/>
        <a:p>
          <a:endParaRPr lang="it-IT"/>
        </a:p>
      </dgm:t>
    </dgm:pt>
    <dgm:pt modelId="{4939D129-8689-46CA-929A-7DB9D4B742DE}" type="sibTrans" cxnId="{0A3D14DC-DCF6-44B2-B9D7-E318CA744E67}">
      <dgm:prSet/>
      <dgm:spPr/>
      <dgm:t>
        <a:bodyPr/>
        <a:lstStyle/>
        <a:p>
          <a:endParaRPr lang="it-IT"/>
        </a:p>
      </dgm:t>
    </dgm:pt>
    <dgm:pt modelId="{36BAFC34-9639-4E3B-BC14-135852700C20}">
      <dgm:prSet custT="1"/>
      <dgm:spPr/>
      <dgm:t>
        <a:bodyPr/>
        <a:lstStyle/>
        <a:p>
          <a:pPr rtl="0"/>
          <a:r>
            <a:rPr lang="it-IT" sz="1600" b="1" dirty="0"/>
            <a:t>✓ </a:t>
          </a:r>
          <a:r>
            <a:rPr lang="it-IT" sz="1800" b="1" dirty="0"/>
            <a:t>Comunicazione </a:t>
          </a:r>
          <a:r>
            <a:rPr lang="it-IT" sz="1800" b="1" dirty="0" err="1"/>
            <a:t>digital</a:t>
          </a:r>
          <a:r>
            <a:rPr lang="it-IT" sz="1800" b="1" dirty="0"/>
            <a:t> e social media management</a:t>
          </a:r>
          <a:r>
            <a:rPr lang="it-IT" sz="1800" dirty="0"/>
            <a:t> (pianificazione attività </a:t>
          </a:r>
          <a:r>
            <a:rPr lang="it-IT" sz="1800" dirty="0" err="1"/>
            <a:t>digital</a:t>
          </a:r>
          <a:r>
            <a:rPr lang="it-IT" sz="1800" dirty="0"/>
            <a:t> e social, creazione di contenuti, promozione delle pagine e di social media advertising)</a:t>
          </a:r>
        </a:p>
      </dgm:t>
    </dgm:pt>
    <dgm:pt modelId="{EBDECD4C-7A4C-4537-B94D-12D04723559F}" type="parTrans" cxnId="{F38F54CA-8274-45AD-AA84-A4627BCCFE38}">
      <dgm:prSet/>
      <dgm:spPr/>
      <dgm:t>
        <a:bodyPr/>
        <a:lstStyle/>
        <a:p>
          <a:endParaRPr lang="it-IT"/>
        </a:p>
      </dgm:t>
    </dgm:pt>
    <dgm:pt modelId="{08D82A9F-72B2-4598-8B47-56B6D6E20CC1}" type="sibTrans" cxnId="{F38F54CA-8274-45AD-AA84-A4627BCCFE38}">
      <dgm:prSet/>
      <dgm:spPr/>
      <dgm:t>
        <a:bodyPr/>
        <a:lstStyle/>
        <a:p>
          <a:endParaRPr lang="it-IT"/>
        </a:p>
      </dgm:t>
    </dgm:pt>
    <dgm:pt modelId="{CE88D490-6D83-4BBC-911E-28A2509F2CC8}">
      <dgm:prSet custT="1"/>
      <dgm:spPr/>
      <dgm:t>
        <a:bodyPr/>
        <a:lstStyle/>
        <a:p>
          <a:pPr rtl="0"/>
          <a:r>
            <a:rPr lang="it-IT" sz="1800" b="1"/>
            <a:t>✓ Organizzazione di eventi</a:t>
          </a:r>
          <a:r>
            <a:rPr lang="it-IT" sz="1800"/>
            <a:t> (periodici e sporadici)</a:t>
          </a:r>
          <a:endParaRPr lang="it-IT" sz="1800" dirty="0"/>
        </a:p>
      </dgm:t>
    </dgm:pt>
    <dgm:pt modelId="{F24152C0-1505-44E5-9D1B-6CC6D8F17643}" type="parTrans" cxnId="{E2C4C5F5-BDD8-4725-86C7-DADB14757033}">
      <dgm:prSet/>
      <dgm:spPr/>
      <dgm:t>
        <a:bodyPr/>
        <a:lstStyle/>
        <a:p>
          <a:endParaRPr lang="it-IT"/>
        </a:p>
      </dgm:t>
    </dgm:pt>
    <dgm:pt modelId="{B77EB0D0-1462-4FDE-B17D-0EDA1EB21438}" type="sibTrans" cxnId="{E2C4C5F5-BDD8-4725-86C7-DADB14757033}">
      <dgm:prSet/>
      <dgm:spPr/>
      <dgm:t>
        <a:bodyPr/>
        <a:lstStyle/>
        <a:p>
          <a:endParaRPr lang="it-IT"/>
        </a:p>
      </dgm:t>
    </dgm:pt>
    <dgm:pt modelId="{660E9B17-65E1-4782-8F2E-0D6D68C8927E}">
      <dgm:prSet custT="1"/>
      <dgm:spPr/>
      <dgm:t>
        <a:bodyPr/>
        <a:lstStyle/>
        <a:p>
          <a:pPr rtl="0"/>
          <a:r>
            <a:rPr lang="it-IT" sz="1800" b="1" dirty="0"/>
            <a:t>✓ Supporto alla comunicazione</a:t>
          </a:r>
          <a:r>
            <a:rPr lang="it-IT" sz="1800" dirty="0"/>
            <a:t> (corso sulla comunicazione inclusiva ed efficace)</a:t>
          </a:r>
        </a:p>
      </dgm:t>
    </dgm:pt>
    <dgm:pt modelId="{87E766A0-0069-43D7-8E8E-88B539231539}" type="parTrans" cxnId="{D303CA2D-AD11-421B-881E-AE041323E215}">
      <dgm:prSet/>
      <dgm:spPr/>
      <dgm:t>
        <a:bodyPr/>
        <a:lstStyle/>
        <a:p>
          <a:endParaRPr lang="it-IT"/>
        </a:p>
      </dgm:t>
    </dgm:pt>
    <dgm:pt modelId="{0F66BD85-61E9-41FD-8DF0-4E85015CFDE2}" type="sibTrans" cxnId="{D303CA2D-AD11-421B-881E-AE041323E215}">
      <dgm:prSet/>
      <dgm:spPr/>
      <dgm:t>
        <a:bodyPr/>
        <a:lstStyle/>
        <a:p>
          <a:endParaRPr lang="it-IT"/>
        </a:p>
      </dgm:t>
    </dgm:pt>
    <dgm:pt modelId="{1CBBAA8E-E181-44AC-BD20-903E048A2656}" type="pres">
      <dgm:prSet presAssocID="{F67C1666-31E1-40F4-85E0-551034BAF47C}" presName="linear" presStyleCnt="0">
        <dgm:presLayoutVars>
          <dgm:dir/>
          <dgm:resizeHandles val="exact"/>
        </dgm:presLayoutVars>
      </dgm:prSet>
      <dgm:spPr/>
    </dgm:pt>
    <dgm:pt modelId="{C5EECA8C-DC00-4924-A4C8-70A922F0902B}" type="pres">
      <dgm:prSet presAssocID="{E05E1B3F-6CFA-47D8-9801-9265CE7FC4D5}" presName="comp" presStyleCnt="0"/>
      <dgm:spPr/>
    </dgm:pt>
    <dgm:pt modelId="{F50AF059-700F-4DD2-9930-6C3CE1EFE76D}" type="pres">
      <dgm:prSet presAssocID="{E05E1B3F-6CFA-47D8-9801-9265CE7FC4D5}" presName="box" presStyleLbl="node1" presStyleIdx="0" presStyleCnt="6"/>
      <dgm:spPr/>
    </dgm:pt>
    <dgm:pt modelId="{4375B78C-C97A-4EEF-B7FB-7DECE62399A1}" type="pres">
      <dgm:prSet presAssocID="{E05E1B3F-6CFA-47D8-9801-9265CE7FC4D5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</dgm:spPr>
    </dgm:pt>
    <dgm:pt modelId="{3321974B-E69B-4DB5-8ACF-7E3278F898E1}" type="pres">
      <dgm:prSet presAssocID="{E05E1B3F-6CFA-47D8-9801-9265CE7FC4D5}" presName="text" presStyleLbl="node1" presStyleIdx="0" presStyleCnt="6">
        <dgm:presLayoutVars>
          <dgm:bulletEnabled val="1"/>
        </dgm:presLayoutVars>
      </dgm:prSet>
      <dgm:spPr/>
    </dgm:pt>
    <dgm:pt modelId="{94129C41-C9A3-434A-807F-78C8CD5569A3}" type="pres">
      <dgm:prSet presAssocID="{6A656938-C815-46E3-A88A-D832D3134930}" presName="spacer" presStyleCnt="0"/>
      <dgm:spPr/>
    </dgm:pt>
    <dgm:pt modelId="{A0E4E9BD-E9D4-49A5-85EF-166C344FB2FC}" type="pres">
      <dgm:prSet presAssocID="{FBECFF9E-AAC8-4699-9F2B-2D0228FBD9E2}" presName="comp" presStyleCnt="0"/>
      <dgm:spPr/>
    </dgm:pt>
    <dgm:pt modelId="{60A60111-D643-4924-BEEA-5E9C7A948922}" type="pres">
      <dgm:prSet presAssocID="{FBECFF9E-AAC8-4699-9F2B-2D0228FBD9E2}" presName="box" presStyleLbl="node1" presStyleIdx="1" presStyleCnt="6"/>
      <dgm:spPr/>
    </dgm:pt>
    <dgm:pt modelId="{1339D307-0E63-4A29-BE6B-C07762801436}" type="pres">
      <dgm:prSet presAssocID="{FBECFF9E-AAC8-4699-9F2B-2D0228FBD9E2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</dgm:spPr>
    </dgm:pt>
    <dgm:pt modelId="{C2D2A4FC-8F24-486C-B635-348132DC6F5A}" type="pres">
      <dgm:prSet presAssocID="{FBECFF9E-AAC8-4699-9F2B-2D0228FBD9E2}" presName="text" presStyleLbl="node1" presStyleIdx="1" presStyleCnt="6">
        <dgm:presLayoutVars>
          <dgm:bulletEnabled val="1"/>
        </dgm:presLayoutVars>
      </dgm:prSet>
      <dgm:spPr/>
    </dgm:pt>
    <dgm:pt modelId="{F495FBEA-AB21-4346-908B-4CDAF17EE182}" type="pres">
      <dgm:prSet presAssocID="{A2E8C8F9-DC34-453C-9BDD-5E007A799507}" presName="spacer" presStyleCnt="0"/>
      <dgm:spPr/>
    </dgm:pt>
    <dgm:pt modelId="{BD514FC8-E286-47EB-B59D-BD7B7813EE24}" type="pres">
      <dgm:prSet presAssocID="{1443F28F-67BF-4E51-8849-335E00ACDECA}" presName="comp" presStyleCnt="0"/>
      <dgm:spPr/>
    </dgm:pt>
    <dgm:pt modelId="{8648C46A-6908-42B9-B975-FFBB44522D0F}" type="pres">
      <dgm:prSet presAssocID="{1443F28F-67BF-4E51-8849-335E00ACDECA}" presName="box" presStyleLbl="node1" presStyleIdx="2" presStyleCnt="6"/>
      <dgm:spPr/>
    </dgm:pt>
    <dgm:pt modelId="{F8A7EF7C-4044-4CAB-87CC-10015BA5735E}" type="pres">
      <dgm:prSet presAssocID="{1443F28F-67BF-4E51-8849-335E00ACDECA}" presName="img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C18B3261-CE37-4793-A618-1DC88DA94FD4}" type="pres">
      <dgm:prSet presAssocID="{1443F28F-67BF-4E51-8849-335E00ACDECA}" presName="text" presStyleLbl="node1" presStyleIdx="2" presStyleCnt="6">
        <dgm:presLayoutVars>
          <dgm:bulletEnabled val="1"/>
        </dgm:presLayoutVars>
      </dgm:prSet>
      <dgm:spPr/>
    </dgm:pt>
    <dgm:pt modelId="{A3261CD7-6D08-43EB-ADF1-B6F37D3AC854}" type="pres">
      <dgm:prSet presAssocID="{4939D129-8689-46CA-929A-7DB9D4B742DE}" presName="spacer" presStyleCnt="0"/>
      <dgm:spPr/>
    </dgm:pt>
    <dgm:pt modelId="{6438FD8B-0304-4677-BBC8-34F9CDD5EF3B}" type="pres">
      <dgm:prSet presAssocID="{36BAFC34-9639-4E3B-BC14-135852700C20}" presName="comp" presStyleCnt="0"/>
      <dgm:spPr/>
    </dgm:pt>
    <dgm:pt modelId="{9EC11870-6B5E-43BB-86AA-032912211371}" type="pres">
      <dgm:prSet presAssocID="{36BAFC34-9639-4E3B-BC14-135852700C20}" presName="box" presStyleLbl="node1" presStyleIdx="3" presStyleCnt="6"/>
      <dgm:spPr/>
    </dgm:pt>
    <dgm:pt modelId="{BD8DC3F9-1E7C-4A1A-9606-FA3160045EFC}" type="pres">
      <dgm:prSet presAssocID="{36BAFC34-9639-4E3B-BC14-135852700C20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A930DB79-C0C2-4B79-9CAF-A715EF8501EC}" type="pres">
      <dgm:prSet presAssocID="{36BAFC34-9639-4E3B-BC14-135852700C20}" presName="text" presStyleLbl="node1" presStyleIdx="3" presStyleCnt="6">
        <dgm:presLayoutVars>
          <dgm:bulletEnabled val="1"/>
        </dgm:presLayoutVars>
      </dgm:prSet>
      <dgm:spPr/>
    </dgm:pt>
    <dgm:pt modelId="{A600385D-B5BA-43BB-B75F-FB59F5DA1A49}" type="pres">
      <dgm:prSet presAssocID="{08D82A9F-72B2-4598-8B47-56B6D6E20CC1}" presName="spacer" presStyleCnt="0"/>
      <dgm:spPr/>
    </dgm:pt>
    <dgm:pt modelId="{282DAF4B-977E-4EB3-958D-97CA00BFF33E}" type="pres">
      <dgm:prSet presAssocID="{CE88D490-6D83-4BBC-911E-28A2509F2CC8}" presName="comp" presStyleCnt="0"/>
      <dgm:spPr/>
    </dgm:pt>
    <dgm:pt modelId="{33184A6C-EE69-40D8-A623-997AC3864ADC}" type="pres">
      <dgm:prSet presAssocID="{CE88D490-6D83-4BBC-911E-28A2509F2CC8}" presName="box" presStyleLbl="node1" presStyleIdx="4" presStyleCnt="6"/>
      <dgm:spPr/>
    </dgm:pt>
    <dgm:pt modelId="{9B6F13B0-A2C6-4628-AE39-785F912264B8}" type="pres">
      <dgm:prSet presAssocID="{CE88D490-6D83-4BBC-911E-28A2509F2CC8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A7EA00C3-C306-4A9C-A202-28EDDAD4EB36}" type="pres">
      <dgm:prSet presAssocID="{CE88D490-6D83-4BBC-911E-28A2509F2CC8}" presName="text" presStyleLbl="node1" presStyleIdx="4" presStyleCnt="6">
        <dgm:presLayoutVars>
          <dgm:bulletEnabled val="1"/>
        </dgm:presLayoutVars>
      </dgm:prSet>
      <dgm:spPr/>
    </dgm:pt>
    <dgm:pt modelId="{E4924452-E9F2-4038-817C-E49D32A33746}" type="pres">
      <dgm:prSet presAssocID="{B77EB0D0-1462-4FDE-B17D-0EDA1EB21438}" presName="spacer" presStyleCnt="0"/>
      <dgm:spPr/>
    </dgm:pt>
    <dgm:pt modelId="{17E1B8D7-22A7-4A9D-B17F-85934228588D}" type="pres">
      <dgm:prSet presAssocID="{660E9B17-65E1-4782-8F2E-0D6D68C8927E}" presName="comp" presStyleCnt="0"/>
      <dgm:spPr/>
    </dgm:pt>
    <dgm:pt modelId="{A702BA08-6C7E-4EE8-A9DA-5CE75FE98C6F}" type="pres">
      <dgm:prSet presAssocID="{660E9B17-65E1-4782-8F2E-0D6D68C8927E}" presName="box" presStyleLbl="node1" presStyleIdx="5" presStyleCnt="6"/>
      <dgm:spPr/>
    </dgm:pt>
    <dgm:pt modelId="{EA61BB6D-7B06-43D4-BF98-F581A7013335}" type="pres">
      <dgm:prSet presAssocID="{660E9B17-65E1-4782-8F2E-0D6D68C8927E}" presName="img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A7420957-22C7-49A9-8799-437B918F46DB}" type="pres">
      <dgm:prSet presAssocID="{660E9B17-65E1-4782-8F2E-0D6D68C8927E}" presName="text" presStyleLbl="node1" presStyleIdx="5" presStyleCnt="6">
        <dgm:presLayoutVars>
          <dgm:bulletEnabled val="1"/>
        </dgm:presLayoutVars>
      </dgm:prSet>
      <dgm:spPr/>
    </dgm:pt>
  </dgm:ptLst>
  <dgm:cxnLst>
    <dgm:cxn modelId="{52CDB704-6A02-41DE-B687-B0E93AB19955}" type="presOf" srcId="{CE88D490-6D83-4BBC-911E-28A2509F2CC8}" destId="{A7EA00C3-C306-4A9C-A202-28EDDAD4EB36}" srcOrd="1" destOrd="0" presId="urn:microsoft.com/office/officeart/2005/8/layout/vList4"/>
    <dgm:cxn modelId="{2D6BA405-B722-4589-BF28-5FA3A2AA67F4}" type="presOf" srcId="{36BAFC34-9639-4E3B-BC14-135852700C20}" destId="{9EC11870-6B5E-43BB-86AA-032912211371}" srcOrd="0" destOrd="0" presId="urn:microsoft.com/office/officeart/2005/8/layout/vList4"/>
    <dgm:cxn modelId="{A180E00F-0B55-48CD-8742-C9A8BBCD8D4F}" type="presOf" srcId="{36BAFC34-9639-4E3B-BC14-135852700C20}" destId="{A930DB79-C0C2-4B79-9CAF-A715EF8501EC}" srcOrd="1" destOrd="0" presId="urn:microsoft.com/office/officeart/2005/8/layout/vList4"/>
    <dgm:cxn modelId="{D303CA2D-AD11-421B-881E-AE041323E215}" srcId="{F67C1666-31E1-40F4-85E0-551034BAF47C}" destId="{660E9B17-65E1-4782-8F2E-0D6D68C8927E}" srcOrd="5" destOrd="0" parTransId="{87E766A0-0069-43D7-8E8E-88B539231539}" sibTransId="{0F66BD85-61E9-41FD-8DF0-4E85015CFDE2}"/>
    <dgm:cxn modelId="{B01AA930-9F73-4CA9-80F5-D0F338A2467B}" type="presOf" srcId="{FBECFF9E-AAC8-4699-9F2B-2D0228FBD9E2}" destId="{C2D2A4FC-8F24-486C-B635-348132DC6F5A}" srcOrd="1" destOrd="0" presId="urn:microsoft.com/office/officeart/2005/8/layout/vList4"/>
    <dgm:cxn modelId="{97B8B471-52EE-4790-83BA-5C1B5F56C0BC}" type="presOf" srcId="{660E9B17-65E1-4782-8F2E-0D6D68C8927E}" destId="{A702BA08-6C7E-4EE8-A9DA-5CE75FE98C6F}" srcOrd="0" destOrd="0" presId="urn:microsoft.com/office/officeart/2005/8/layout/vList4"/>
    <dgm:cxn modelId="{5956358D-E885-4AE3-938C-1722D068EACC}" type="presOf" srcId="{1443F28F-67BF-4E51-8849-335E00ACDECA}" destId="{C18B3261-CE37-4793-A618-1DC88DA94FD4}" srcOrd="1" destOrd="0" presId="urn:microsoft.com/office/officeart/2005/8/layout/vList4"/>
    <dgm:cxn modelId="{0C48C4A9-0951-4DFC-9B83-F4E8354B5211}" type="presOf" srcId="{660E9B17-65E1-4782-8F2E-0D6D68C8927E}" destId="{A7420957-22C7-49A9-8799-437B918F46DB}" srcOrd="1" destOrd="0" presId="urn:microsoft.com/office/officeart/2005/8/layout/vList4"/>
    <dgm:cxn modelId="{1841FEA9-8F33-4466-B3CE-3395FE11E620}" type="presOf" srcId="{F67C1666-31E1-40F4-85E0-551034BAF47C}" destId="{1CBBAA8E-E181-44AC-BD20-903E048A2656}" srcOrd="0" destOrd="0" presId="urn:microsoft.com/office/officeart/2005/8/layout/vList4"/>
    <dgm:cxn modelId="{06A2A3AA-F7F0-43D3-A40A-E51871307D20}" srcId="{F67C1666-31E1-40F4-85E0-551034BAF47C}" destId="{E05E1B3F-6CFA-47D8-9801-9265CE7FC4D5}" srcOrd="0" destOrd="0" parTransId="{2E3DF51A-58D5-41D5-AC11-364000567A57}" sibTransId="{6A656938-C815-46E3-A88A-D832D3134930}"/>
    <dgm:cxn modelId="{2C98CFB4-CE0E-4E60-9B30-7C543773AAB4}" type="presOf" srcId="{E05E1B3F-6CFA-47D8-9801-9265CE7FC4D5}" destId="{3321974B-E69B-4DB5-8ACF-7E3278F898E1}" srcOrd="1" destOrd="0" presId="urn:microsoft.com/office/officeart/2005/8/layout/vList4"/>
    <dgm:cxn modelId="{B55A86BB-612E-413B-A1C7-50C3C785D13A}" type="presOf" srcId="{CE88D490-6D83-4BBC-911E-28A2509F2CC8}" destId="{33184A6C-EE69-40D8-A623-997AC3864ADC}" srcOrd="0" destOrd="0" presId="urn:microsoft.com/office/officeart/2005/8/layout/vList4"/>
    <dgm:cxn modelId="{074647C0-A725-4626-A64E-44884238D0F0}" type="presOf" srcId="{E05E1B3F-6CFA-47D8-9801-9265CE7FC4D5}" destId="{F50AF059-700F-4DD2-9930-6C3CE1EFE76D}" srcOrd="0" destOrd="0" presId="urn:microsoft.com/office/officeart/2005/8/layout/vList4"/>
    <dgm:cxn modelId="{F38F54CA-8274-45AD-AA84-A4627BCCFE38}" srcId="{F67C1666-31E1-40F4-85E0-551034BAF47C}" destId="{36BAFC34-9639-4E3B-BC14-135852700C20}" srcOrd="3" destOrd="0" parTransId="{EBDECD4C-7A4C-4537-B94D-12D04723559F}" sibTransId="{08D82A9F-72B2-4598-8B47-56B6D6E20CC1}"/>
    <dgm:cxn modelId="{C58D40D6-47AA-49F7-9FF2-EABEAB84AD25}" type="presOf" srcId="{1443F28F-67BF-4E51-8849-335E00ACDECA}" destId="{8648C46A-6908-42B9-B975-FFBB44522D0F}" srcOrd="0" destOrd="0" presId="urn:microsoft.com/office/officeart/2005/8/layout/vList4"/>
    <dgm:cxn modelId="{0A3D14DC-DCF6-44B2-B9D7-E318CA744E67}" srcId="{F67C1666-31E1-40F4-85E0-551034BAF47C}" destId="{1443F28F-67BF-4E51-8849-335E00ACDECA}" srcOrd="2" destOrd="0" parTransId="{248FD615-1B27-47FB-B8EB-27F5D385D619}" sibTransId="{4939D129-8689-46CA-929A-7DB9D4B742DE}"/>
    <dgm:cxn modelId="{A3B0A5DC-548A-485E-85D4-72210B81B371}" srcId="{F67C1666-31E1-40F4-85E0-551034BAF47C}" destId="{FBECFF9E-AAC8-4699-9F2B-2D0228FBD9E2}" srcOrd="1" destOrd="0" parTransId="{D796ED35-3783-4029-B301-07FD480E5DDE}" sibTransId="{A2E8C8F9-DC34-453C-9BDD-5E007A799507}"/>
    <dgm:cxn modelId="{E2C4C5F5-BDD8-4725-86C7-DADB14757033}" srcId="{F67C1666-31E1-40F4-85E0-551034BAF47C}" destId="{CE88D490-6D83-4BBC-911E-28A2509F2CC8}" srcOrd="4" destOrd="0" parTransId="{F24152C0-1505-44E5-9D1B-6CC6D8F17643}" sibTransId="{B77EB0D0-1462-4FDE-B17D-0EDA1EB21438}"/>
    <dgm:cxn modelId="{FA0191FF-FB20-4D0F-85C4-4E33FB3E40AD}" type="presOf" srcId="{FBECFF9E-AAC8-4699-9F2B-2D0228FBD9E2}" destId="{60A60111-D643-4924-BEEA-5E9C7A948922}" srcOrd="0" destOrd="0" presId="urn:microsoft.com/office/officeart/2005/8/layout/vList4"/>
    <dgm:cxn modelId="{B91304B4-8CEF-4074-A0DB-EB143296A60E}" type="presParOf" srcId="{1CBBAA8E-E181-44AC-BD20-903E048A2656}" destId="{C5EECA8C-DC00-4924-A4C8-70A922F0902B}" srcOrd="0" destOrd="0" presId="urn:microsoft.com/office/officeart/2005/8/layout/vList4"/>
    <dgm:cxn modelId="{C3274CEF-66CF-4873-90C7-C8322A429B78}" type="presParOf" srcId="{C5EECA8C-DC00-4924-A4C8-70A922F0902B}" destId="{F50AF059-700F-4DD2-9930-6C3CE1EFE76D}" srcOrd="0" destOrd="0" presId="urn:microsoft.com/office/officeart/2005/8/layout/vList4"/>
    <dgm:cxn modelId="{DF68A4FB-BE23-47D2-9656-5A932FFF98EF}" type="presParOf" srcId="{C5EECA8C-DC00-4924-A4C8-70A922F0902B}" destId="{4375B78C-C97A-4EEF-B7FB-7DECE62399A1}" srcOrd="1" destOrd="0" presId="urn:microsoft.com/office/officeart/2005/8/layout/vList4"/>
    <dgm:cxn modelId="{81F25084-94CA-4029-9C5F-C8CCB91CC4E9}" type="presParOf" srcId="{C5EECA8C-DC00-4924-A4C8-70A922F0902B}" destId="{3321974B-E69B-4DB5-8ACF-7E3278F898E1}" srcOrd="2" destOrd="0" presId="urn:microsoft.com/office/officeart/2005/8/layout/vList4"/>
    <dgm:cxn modelId="{9219B3E5-9824-445B-B7E8-4FDDECB7956D}" type="presParOf" srcId="{1CBBAA8E-E181-44AC-BD20-903E048A2656}" destId="{94129C41-C9A3-434A-807F-78C8CD5569A3}" srcOrd="1" destOrd="0" presId="urn:microsoft.com/office/officeart/2005/8/layout/vList4"/>
    <dgm:cxn modelId="{4B25E3CC-27E3-4720-BF10-52CFABC46576}" type="presParOf" srcId="{1CBBAA8E-E181-44AC-BD20-903E048A2656}" destId="{A0E4E9BD-E9D4-49A5-85EF-166C344FB2FC}" srcOrd="2" destOrd="0" presId="urn:microsoft.com/office/officeart/2005/8/layout/vList4"/>
    <dgm:cxn modelId="{0D44B899-70A0-48A7-91C5-2434F7E53FF8}" type="presParOf" srcId="{A0E4E9BD-E9D4-49A5-85EF-166C344FB2FC}" destId="{60A60111-D643-4924-BEEA-5E9C7A948922}" srcOrd="0" destOrd="0" presId="urn:microsoft.com/office/officeart/2005/8/layout/vList4"/>
    <dgm:cxn modelId="{2509AD49-6F98-4FE1-B7F9-36C6A36A48F3}" type="presParOf" srcId="{A0E4E9BD-E9D4-49A5-85EF-166C344FB2FC}" destId="{1339D307-0E63-4A29-BE6B-C07762801436}" srcOrd="1" destOrd="0" presId="urn:microsoft.com/office/officeart/2005/8/layout/vList4"/>
    <dgm:cxn modelId="{DFDEA45F-6FEE-4E64-A529-7AD05796B3B8}" type="presParOf" srcId="{A0E4E9BD-E9D4-49A5-85EF-166C344FB2FC}" destId="{C2D2A4FC-8F24-486C-B635-348132DC6F5A}" srcOrd="2" destOrd="0" presId="urn:microsoft.com/office/officeart/2005/8/layout/vList4"/>
    <dgm:cxn modelId="{E876E5AA-9390-456F-B53A-D6661140EBEE}" type="presParOf" srcId="{1CBBAA8E-E181-44AC-BD20-903E048A2656}" destId="{F495FBEA-AB21-4346-908B-4CDAF17EE182}" srcOrd="3" destOrd="0" presId="urn:microsoft.com/office/officeart/2005/8/layout/vList4"/>
    <dgm:cxn modelId="{117BFDBD-90B7-4518-910B-E36C6968BD2D}" type="presParOf" srcId="{1CBBAA8E-E181-44AC-BD20-903E048A2656}" destId="{BD514FC8-E286-47EB-B59D-BD7B7813EE24}" srcOrd="4" destOrd="0" presId="urn:microsoft.com/office/officeart/2005/8/layout/vList4"/>
    <dgm:cxn modelId="{7AB6A221-B3B8-415F-93B4-F5C7B633D10A}" type="presParOf" srcId="{BD514FC8-E286-47EB-B59D-BD7B7813EE24}" destId="{8648C46A-6908-42B9-B975-FFBB44522D0F}" srcOrd="0" destOrd="0" presId="urn:microsoft.com/office/officeart/2005/8/layout/vList4"/>
    <dgm:cxn modelId="{AA24FD60-5AE5-429A-B5DA-0228E513296F}" type="presParOf" srcId="{BD514FC8-E286-47EB-B59D-BD7B7813EE24}" destId="{F8A7EF7C-4044-4CAB-87CC-10015BA5735E}" srcOrd="1" destOrd="0" presId="urn:microsoft.com/office/officeart/2005/8/layout/vList4"/>
    <dgm:cxn modelId="{B038891C-43E6-4748-AFBA-8B9207E82C91}" type="presParOf" srcId="{BD514FC8-E286-47EB-B59D-BD7B7813EE24}" destId="{C18B3261-CE37-4793-A618-1DC88DA94FD4}" srcOrd="2" destOrd="0" presId="urn:microsoft.com/office/officeart/2005/8/layout/vList4"/>
    <dgm:cxn modelId="{5A5998A0-FB77-4456-A6C6-1C24FFD5DF22}" type="presParOf" srcId="{1CBBAA8E-E181-44AC-BD20-903E048A2656}" destId="{A3261CD7-6D08-43EB-ADF1-B6F37D3AC854}" srcOrd="5" destOrd="0" presId="urn:microsoft.com/office/officeart/2005/8/layout/vList4"/>
    <dgm:cxn modelId="{56C05874-AFF7-4275-9560-5A8194B5DE8F}" type="presParOf" srcId="{1CBBAA8E-E181-44AC-BD20-903E048A2656}" destId="{6438FD8B-0304-4677-BBC8-34F9CDD5EF3B}" srcOrd="6" destOrd="0" presId="urn:microsoft.com/office/officeart/2005/8/layout/vList4"/>
    <dgm:cxn modelId="{7046834C-908D-434C-8E3B-22FD55840C93}" type="presParOf" srcId="{6438FD8B-0304-4677-BBC8-34F9CDD5EF3B}" destId="{9EC11870-6B5E-43BB-86AA-032912211371}" srcOrd="0" destOrd="0" presId="urn:microsoft.com/office/officeart/2005/8/layout/vList4"/>
    <dgm:cxn modelId="{2C984E33-6C41-4F55-B290-A51B3538BB6B}" type="presParOf" srcId="{6438FD8B-0304-4677-BBC8-34F9CDD5EF3B}" destId="{BD8DC3F9-1E7C-4A1A-9606-FA3160045EFC}" srcOrd="1" destOrd="0" presId="urn:microsoft.com/office/officeart/2005/8/layout/vList4"/>
    <dgm:cxn modelId="{5D3BBFAD-6660-4D92-BCB9-512C93E3AE08}" type="presParOf" srcId="{6438FD8B-0304-4677-BBC8-34F9CDD5EF3B}" destId="{A930DB79-C0C2-4B79-9CAF-A715EF8501EC}" srcOrd="2" destOrd="0" presId="urn:microsoft.com/office/officeart/2005/8/layout/vList4"/>
    <dgm:cxn modelId="{0911EFAE-EBFB-429B-97DD-2496F31EDFBC}" type="presParOf" srcId="{1CBBAA8E-E181-44AC-BD20-903E048A2656}" destId="{A600385D-B5BA-43BB-B75F-FB59F5DA1A49}" srcOrd="7" destOrd="0" presId="urn:microsoft.com/office/officeart/2005/8/layout/vList4"/>
    <dgm:cxn modelId="{D1106AA4-4CF0-4909-B018-F4D89523B3DA}" type="presParOf" srcId="{1CBBAA8E-E181-44AC-BD20-903E048A2656}" destId="{282DAF4B-977E-4EB3-958D-97CA00BFF33E}" srcOrd="8" destOrd="0" presId="urn:microsoft.com/office/officeart/2005/8/layout/vList4"/>
    <dgm:cxn modelId="{58CE68AE-8B81-488D-9CE6-72E5F22F1DF3}" type="presParOf" srcId="{282DAF4B-977E-4EB3-958D-97CA00BFF33E}" destId="{33184A6C-EE69-40D8-A623-997AC3864ADC}" srcOrd="0" destOrd="0" presId="urn:microsoft.com/office/officeart/2005/8/layout/vList4"/>
    <dgm:cxn modelId="{13F8B14F-D0DC-435A-8335-07E4DACBD892}" type="presParOf" srcId="{282DAF4B-977E-4EB3-958D-97CA00BFF33E}" destId="{9B6F13B0-A2C6-4628-AE39-785F912264B8}" srcOrd="1" destOrd="0" presId="urn:microsoft.com/office/officeart/2005/8/layout/vList4"/>
    <dgm:cxn modelId="{66FC7845-4422-4D8E-BE32-AC712C388451}" type="presParOf" srcId="{282DAF4B-977E-4EB3-958D-97CA00BFF33E}" destId="{A7EA00C3-C306-4A9C-A202-28EDDAD4EB36}" srcOrd="2" destOrd="0" presId="urn:microsoft.com/office/officeart/2005/8/layout/vList4"/>
    <dgm:cxn modelId="{B42169F0-0A87-4F26-BB39-CAE639E0A7AB}" type="presParOf" srcId="{1CBBAA8E-E181-44AC-BD20-903E048A2656}" destId="{E4924452-E9F2-4038-817C-E49D32A33746}" srcOrd="9" destOrd="0" presId="urn:microsoft.com/office/officeart/2005/8/layout/vList4"/>
    <dgm:cxn modelId="{A5C1525E-7CED-4924-BE17-40E9106DE028}" type="presParOf" srcId="{1CBBAA8E-E181-44AC-BD20-903E048A2656}" destId="{17E1B8D7-22A7-4A9D-B17F-85934228588D}" srcOrd="10" destOrd="0" presId="urn:microsoft.com/office/officeart/2005/8/layout/vList4"/>
    <dgm:cxn modelId="{0717E5C2-52F7-4883-ADCB-78F129096E35}" type="presParOf" srcId="{17E1B8D7-22A7-4A9D-B17F-85934228588D}" destId="{A702BA08-6C7E-4EE8-A9DA-5CE75FE98C6F}" srcOrd="0" destOrd="0" presId="urn:microsoft.com/office/officeart/2005/8/layout/vList4"/>
    <dgm:cxn modelId="{90B5C27A-9FE0-4E90-8EC1-35F3F21C06DF}" type="presParOf" srcId="{17E1B8D7-22A7-4A9D-B17F-85934228588D}" destId="{EA61BB6D-7B06-43D4-BF98-F581A7013335}" srcOrd="1" destOrd="0" presId="urn:microsoft.com/office/officeart/2005/8/layout/vList4"/>
    <dgm:cxn modelId="{C0A6103C-80BB-4AD8-9EC0-732FBC89AAFE}" type="presParOf" srcId="{17E1B8D7-22A7-4A9D-B17F-85934228588D}" destId="{A7420957-22C7-49A9-8799-437B918F46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CCA9E-E1EF-430D-9799-8CA03D643AD4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4A110F41-55D3-45A9-B454-4F9E100D86CA}">
      <dgm:prSet/>
      <dgm:spPr>
        <a:ln w="19050">
          <a:solidFill>
            <a:srgbClr val="002060"/>
          </a:solidFill>
        </a:ln>
      </dgm:spPr>
      <dgm:t>
        <a:bodyPr/>
        <a:lstStyle/>
        <a:p>
          <a:pPr rtl="0"/>
          <a:r>
            <a:rPr lang="it-IT" b="1" dirty="0">
              <a:solidFill>
                <a:srgbClr val="002060"/>
              </a:solidFill>
            </a:rPr>
            <a:t>Macro aree d’azione finalizzate alla comunicazione integrata e coordinata dei Programmi a cofinanziamento europeo, statale e regionale</a:t>
          </a:r>
          <a:endParaRPr lang="it-IT" dirty="0">
            <a:solidFill>
              <a:srgbClr val="002060"/>
            </a:solidFill>
          </a:endParaRPr>
        </a:p>
      </dgm:t>
    </dgm:pt>
    <dgm:pt modelId="{2F9537B7-3866-499D-8BC8-2F4EC7F9C8C3}" type="parTrans" cxnId="{1B865E12-0ED2-4201-80F5-81D5B3B4B4A4}">
      <dgm:prSet/>
      <dgm:spPr/>
      <dgm:t>
        <a:bodyPr/>
        <a:lstStyle/>
        <a:p>
          <a:endParaRPr lang="it-IT"/>
        </a:p>
      </dgm:t>
    </dgm:pt>
    <dgm:pt modelId="{CB737C2E-AACF-47A1-A139-EAE2EAAC8187}" type="sibTrans" cxnId="{1B865E12-0ED2-4201-80F5-81D5B3B4B4A4}">
      <dgm:prSet/>
      <dgm:spPr/>
      <dgm:t>
        <a:bodyPr/>
        <a:lstStyle/>
        <a:p>
          <a:endParaRPr lang="it-IT"/>
        </a:p>
      </dgm:t>
    </dgm:pt>
    <dgm:pt modelId="{E026D03C-0E31-4D70-BDD0-22E906CB1481}" type="pres">
      <dgm:prSet presAssocID="{CB8CCA9E-E1EF-430D-9799-8CA03D643A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F0B59C-26E8-4585-BF85-FDA9D32078B3}" type="pres">
      <dgm:prSet presAssocID="{4A110F41-55D3-45A9-B454-4F9E100D86CA}" presName="hierRoot1" presStyleCnt="0">
        <dgm:presLayoutVars>
          <dgm:hierBranch val="init"/>
        </dgm:presLayoutVars>
      </dgm:prSet>
      <dgm:spPr/>
    </dgm:pt>
    <dgm:pt modelId="{12A2F76A-2BC1-4BF1-ACD2-23DEEBA16AB8}" type="pres">
      <dgm:prSet presAssocID="{4A110F41-55D3-45A9-B454-4F9E100D86CA}" presName="rootComposite1" presStyleCnt="0"/>
      <dgm:spPr/>
    </dgm:pt>
    <dgm:pt modelId="{202FFB0A-C606-45F4-BEAC-85D58A3069DD}" type="pres">
      <dgm:prSet presAssocID="{4A110F41-55D3-45A9-B454-4F9E100D86CA}" presName="rootText1" presStyleLbl="node0" presStyleIdx="0" presStyleCnt="1">
        <dgm:presLayoutVars>
          <dgm:chPref val="3"/>
        </dgm:presLayoutVars>
      </dgm:prSet>
      <dgm:spPr/>
    </dgm:pt>
    <dgm:pt modelId="{D90E54BD-2110-43B9-A562-C404DC1D74A3}" type="pres">
      <dgm:prSet presAssocID="{4A110F41-55D3-45A9-B454-4F9E100D86CA}" presName="rootConnector1" presStyleLbl="node1" presStyleIdx="0" presStyleCnt="0"/>
      <dgm:spPr/>
    </dgm:pt>
    <dgm:pt modelId="{0D36DB57-F11C-4733-BBB2-7A03A53C4106}" type="pres">
      <dgm:prSet presAssocID="{4A110F41-55D3-45A9-B454-4F9E100D86CA}" presName="hierChild2" presStyleCnt="0"/>
      <dgm:spPr/>
    </dgm:pt>
    <dgm:pt modelId="{1852B062-54B8-4ACA-9FEC-78AC15AA88AE}" type="pres">
      <dgm:prSet presAssocID="{4A110F41-55D3-45A9-B454-4F9E100D86CA}" presName="hierChild3" presStyleCnt="0"/>
      <dgm:spPr/>
    </dgm:pt>
  </dgm:ptLst>
  <dgm:cxnLst>
    <dgm:cxn modelId="{1B865E12-0ED2-4201-80F5-81D5B3B4B4A4}" srcId="{CB8CCA9E-E1EF-430D-9799-8CA03D643AD4}" destId="{4A110F41-55D3-45A9-B454-4F9E100D86CA}" srcOrd="0" destOrd="0" parTransId="{2F9537B7-3866-499D-8BC8-2F4EC7F9C8C3}" sibTransId="{CB737C2E-AACF-47A1-A139-EAE2EAAC8187}"/>
    <dgm:cxn modelId="{A245C16D-A260-4B96-AE2F-4AFB764CF16A}" type="presOf" srcId="{CB8CCA9E-E1EF-430D-9799-8CA03D643AD4}" destId="{E026D03C-0E31-4D70-BDD0-22E906CB1481}" srcOrd="0" destOrd="0" presId="urn:microsoft.com/office/officeart/2005/8/layout/orgChart1"/>
    <dgm:cxn modelId="{A5E7C95A-14B7-4B0C-94F1-2AE5FFCA6683}" type="presOf" srcId="{4A110F41-55D3-45A9-B454-4F9E100D86CA}" destId="{D90E54BD-2110-43B9-A562-C404DC1D74A3}" srcOrd="1" destOrd="0" presId="urn:microsoft.com/office/officeart/2005/8/layout/orgChart1"/>
    <dgm:cxn modelId="{13CF59D1-402A-4360-899B-E8950283A5F2}" type="presOf" srcId="{4A110F41-55D3-45A9-B454-4F9E100D86CA}" destId="{202FFB0A-C606-45F4-BEAC-85D58A3069DD}" srcOrd="0" destOrd="0" presId="urn:microsoft.com/office/officeart/2005/8/layout/orgChart1"/>
    <dgm:cxn modelId="{2888866E-339B-43C2-89FA-D23BD3E114E8}" type="presParOf" srcId="{E026D03C-0E31-4D70-BDD0-22E906CB1481}" destId="{47F0B59C-26E8-4585-BF85-FDA9D32078B3}" srcOrd="0" destOrd="0" presId="urn:microsoft.com/office/officeart/2005/8/layout/orgChart1"/>
    <dgm:cxn modelId="{5003AE2B-FDEC-49A8-98FE-231DC5014976}" type="presParOf" srcId="{47F0B59C-26E8-4585-BF85-FDA9D32078B3}" destId="{12A2F76A-2BC1-4BF1-ACD2-23DEEBA16AB8}" srcOrd="0" destOrd="0" presId="urn:microsoft.com/office/officeart/2005/8/layout/orgChart1"/>
    <dgm:cxn modelId="{93A09B83-25A9-4E64-BBDD-77A4FE44A742}" type="presParOf" srcId="{12A2F76A-2BC1-4BF1-ACD2-23DEEBA16AB8}" destId="{202FFB0A-C606-45F4-BEAC-85D58A3069DD}" srcOrd="0" destOrd="0" presId="urn:microsoft.com/office/officeart/2005/8/layout/orgChart1"/>
    <dgm:cxn modelId="{368015CC-3E08-432B-BFBD-6DA04A6863FE}" type="presParOf" srcId="{12A2F76A-2BC1-4BF1-ACD2-23DEEBA16AB8}" destId="{D90E54BD-2110-43B9-A562-C404DC1D74A3}" srcOrd="1" destOrd="0" presId="urn:microsoft.com/office/officeart/2005/8/layout/orgChart1"/>
    <dgm:cxn modelId="{7E6E5590-E51C-4BD3-A159-EB664713DF15}" type="presParOf" srcId="{47F0B59C-26E8-4585-BF85-FDA9D32078B3}" destId="{0D36DB57-F11C-4733-BBB2-7A03A53C4106}" srcOrd="1" destOrd="0" presId="urn:microsoft.com/office/officeart/2005/8/layout/orgChart1"/>
    <dgm:cxn modelId="{45E84C09-7F17-4F75-A345-D441C70FC517}" type="presParOf" srcId="{47F0B59C-26E8-4585-BF85-FDA9D32078B3}" destId="{1852B062-54B8-4ACA-9FEC-78AC15AA88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B6C9E-F66B-4C1D-9E6F-B348CF3BE9F8}" type="doc">
      <dgm:prSet loTypeId="urn:microsoft.com/office/officeart/2005/8/layout/orgChart1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it-IT"/>
        </a:p>
      </dgm:t>
    </dgm:pt>
    <dgm:pt modelId="{CA27A50C-8055-4FB1-8A79-D09C5E6F472A}">
      <dgm:prSet custT="1"/>
      <dgm:spPr>
        <a:ln w="38100"/>
      </dgm:spPr>
      <dgm:t>
        <a:bodyPr/>
        <a:lstStyle/>
        <a:p>
          <a:pPr rtl="0"/>
          <a:r>
            <a:rPr lang="en-US" sz="3600" b="1" dirty="0"/>
            <a:t>TARGET</a:t>
          </a:r>
          <a:endParaRPr lang="it-IT" sz="3600" dirty="0"/>
        </a:p>
      </dgm:t>
    </dgm:pt>
    <dgm:pt modelId="{C00C289F-BD66-4D01-B462-28DF2044E60D}" type="parTrans" cxnId="{79111882-A71B-4AC7-BE9F-18314E4ADD04}">
      <dgm:prSet/>
      <dgm:spPr/>
      <dgm:t>
        <a:bodyPr/>
        <a:lstStyle/>
        <a:p>
          <a:endParaRPr lang="it-IT" sz="2000"/>
        </a:p>
      </dgm:t>
    </dgm:pt>
    <dgm:pt modelId="{3DB6714C-A1B6-44CE-B0BE-6079175A6771}" type="sibTrans" cxnId="{79111882-A71B-4AC7-BE9F-18314E4ADD04}">
      <dgm:prSet/>
      <dgm:spPr/>
      <dgm:t>
        <a:bodyPr/>
        <a:lstStyle/>
        <a:p>
          <a:endParaRPr lang="it-IT" sz="2000"/>
        </a:p>
      </dgm:t>
    </dgm:pt>
    <dgm:pt modelId="{55C2C40F-56D2-4D1F-9223-ABF4CB60C97C}">
      <dgm:prSet custT="1"/>
      <dgm:spPr>
        <a:ln w="38100"/>
      </dgm:spPr>
      <dgm:t>
        <a:bodyPr/>
        <a:lstStyle/>
        <a:p>
          <a:pPr rtl="0"/>
          <a:r>
            <a:rPr lang="it-IT" sz="1400" b="1" dirty="0"/>
            <a:t>BENEFICIARI </a:t>
          </a:r>
        </a:p>
        <a:p>
          <a:pPr rtl="0"/>
          <a:r>
            <a:rPr lang="it-IT" sz="1400" b="1" dirty="0"/>
            <a:t>(effettivi o potenziali)</a:t>
          </a:r>
        </a:p>
        <a:p>
          <a:pPr rtl="0"/>
          <a:r>
            <a:rPr lang="it-IT" sz="1400" b="1" dirty="0"/>
            <a:t>possono accedere alle opportunità </a:t>
          </a:r>
        </a:p>
      </dgm:t>
    </dgm:pt>
    <dgm:pt modelId="{3612FEC5-7C83-46D5-8EBD-2DD50D54FFC5}" type="parTrans" cxnId="{ABF6DB96-2A05-4A09-9CE9-767C101C92E5}">
      <dgm:prSet/>
      <dgm:spPr/>
      <dgm:t>
        <a:bodyPr/>
        <a:lstStyle/>
        <a:p>
          <a:endParaRPr lang="it-IT" sz="2000"/>
        </a:p>
      </dgm:t>
    </dgm:pt>
    <dgm:pt modelId="{EF3D3160-4940-40D2-BF68-0CDE0CFF2EC6}" type="sibTrans" cxnId="{ABF6DB96-2A05-4A09-9CE9-767C101C92E5}">
      <dgm:prSet/>
      <dgm:spPr/>
      <dgm:t>
        <a:bodyPr/>
        <a:lstStyle/>
        <a:p>
          <a:endParaRPr lang="it-IT" sz="2000"/>
        </a:p>
      </dgm:t>
    </dgm:pt>
    <dgm:pt modelId="{C039D963-602C-45E9-B5A8-F78FC5DEFFF5}">
      <dgm:prSet custT="1"/>
      <dgm:spPr>
        <a:ln w="38100"/>
      </dgm:spPr>
      <dgm:t>
        <a:bodyPr/>
        <a:lstStyle/>
        <a:p>
          <a:pPr rtl="0"/>
          <a:r>
            <a:rPr lang="it-IT" sz="1400" b="1" dirty="0"/>
            <a:t>GRANDE PUBBLICO</a:t>
          </a:r>
        </a:p>
        <a:p>
          <a:pPr rtl="0"/>
          <a:r>
            <a:rPr lang="it-IT" sz="1400" b="1" dirty="0"/>
            <a:t>popolazione valdostana a cui è rivolta la comunicazione “esterna”</a:t>
          </a:r>
          <a:endParaRPr lang="it-IT" sz="1400" dirty="0"/>
        </a:p>
      </dgm:t>
    </dgm:pt>
    <dgm:pt modelId="{7C5B2DDE-7C4C-4401-B8E0-610D390E29D1}" type="parTrans" cxnId="{FA6A1209-1F63-4FD0-BBDC-D8A49A566CFD}">
      <dgm:prSet/>
      <dgm:spPr/>
      <dgm:t>
        <a:bodyPr/>
        <a:lstStyle/>
        <a:p>
          <a:endParaRPr lang="it-IT" sz="2000"/>
        </a:p>
      </dgm:t>
    </dgm:pt>
    <dgm:pt modelId="{C0417223-84D1-46A0-83E2-1C85F98511AD}" type="sibTrans" cxnId="{FA6A1209-1F63-4FD0-BBDC-D8A49A566CFD}">
      <dgm:prSet/>
      <dgm:spPr/>
      <dgm:t>
        <a:bodyPr/>
        <a:lstStyle/>
        <a:p>
          <a:endParaRPr lang="it-IT" sz="2000"/>
        </a:p>
      </dgm:t>
    </dgm:pt>
    <dgm:pt modelId="{9667AA61-E037-4C87-800B-62228A4927AB}">
      <dgm:prSet custT="1"/>
      <dgm:spPr>
        <a:ln w="38100"/>
      </dgm:spPr>
      <dgm:t>
        <a:bodyPr/>
        <a:lstStyle/>
        <a:p>
          <a:pPr rtl="0"/>
          <a:r>
            <a:rPr lang="it-IT" sz="1400" b="1" dirty="0"/>
            <a:t>MASS MEDIA</a:t>
          </a:r>
        </a:p>
        <a:p>
          <a:pPr rtl="0"/>
          <a:r>
            <a:rPr lang="it-IT" sz="1400" b="1" dirty="0"/>
            <a:t>soggetti, che per professione o funzione, sono capaci di riverberare l’informazione e rilanciarla</a:t>
          </a:r>
          <a:endParaRPr lang="it-IT" sz="1400" dirty="0"/>
        </a:p>
      </dgm:t>
    </dgm:pt>
    <dgm:pt modelId="{16C8DF67-79EF-40D3-9AC8-E0AC8F71BC0C}" type="sibTrans" cxnId="{5C4F2C4D-121F-4CBD-9A09-1EADB923396B}">
      <dgm:prSet/>
      <dgm:spPr/>
      <dgm:t>
        <a:bodyPr/>
        <a:lstStyle/>
        <a:p>
          <a:endParaRPr lang="it-IT" sz="2000"/>
        </a:p>
      </dgm:t>
    </dgm:pt>
    <dgm:pt modelId="{3049CC1C-5149-4FE5-B744-AF161973B7A0}" type="parTrans" cxnId="{5C4F2C4D-121F-4CBD-9A09-1EADB923396B}">
      <dgm:prSet/>
      <dgm:spPr/>
      <dgm:t>
        <a:bodyPr/>
        <a:lstStyle/>
        <a:p>
          <a:endParaRPr lang="it-IT" sz="2000"/>
        </a:p>
      </dgm:t>
    </dgm:pt>
    <dgm:pt modelId="{7305AE6E-D38F-4299-A181-DBE6B92C3D37}">
      <dgm:prSet custT="1"/>
      <dgm:spPr>
        <a:ln w="38100"/>
      </dgm:spPr>
      <dgm:t>
        <a:bodyPr/>
        <a:lstStyle/>
        <a:p>
          <a:pPr rtl="0"/>
          <a:r>
            <a:rPr lang="it-IT" sz="1400" b="1" dirty="0"/>
            <a:t>STAKEHOLDER</a:t>
          </a:r>
        </a:p>
        <a:p>
          <a:pPr rtl="0"/>
          <a:r>
            <a:rPr lang="it-IT" sz="1400" b="1" dirty="0"/>
            <a:t>portatori di interesse,  gruppo di soggetti da coinvolgere attivamente in azioni di informazione</a:t>
          </a:r>
          <a:endParaRPr lang="it-IT" sz="1400" dirty="0"/>
        </a:p>
      </dgm:t>
    </dgm:pt>
    <dgm:pt modelId="{E834DD12-6AA4-44C8-9FF3-FA31DA870194}" type="sibTrans" cxnId="{8E333587-E4F9-47F5-A3B0-BDDC50DE04BC}">
      <dgm:prSet/>
      <dgm:spPr/>
      <dgm:t>
        <a:bodyPr/>
        <a:lstStyle/>
        <a:p>
          <a:endParaRPr lang="it-IT" sz="2000"/>
        </a:p>
      </dgm:t>
    </dgm:pt>
    <dgm:pt modelId="{7331D851-32C0-46B7-B062-ECAD4A302B62}" type="parTrans" cxnId="{8E333587-E4F9-47F5-A3B0-BDDC50DE04BC}">
      <dgm:prSet/>
      <dgm:spPr/>
      <dgm:t>
        <a:bodyPr/>
        <a:lstStyle/>
        <a:p>
          <a:endParaRPr lang="it-IT" sz="2000"/>
        </a:p>
      </dgm:t>
    </dgm:pt>
    <dgm:pt modelId="{310D2374-E54D-4107-99D4-362B4A20666F}" type="pres">
      <dgm:prSet presAssocID="{7E1B6C9E-F66B-4C1D-9E6F-B348CF3BE9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F64CD-6176-45D5-9AC8-E566978573E6}" type="pres">
      <dgm:prSet presAssocID="{CA27A50C-8055-4FB1-8A79-D09C5E6F472A}" presName="hierRoot1" presStyleCnt="0">
        <dgm:presLayoutVars>
          <dgm:hierBranch val="init"/>
        </dgm:presLayoutVars>
      </dgm:prSet>
      <dgm:spPr/>
    </dgm:pt>
    <dgm:pt modelId="{030D4D8D-DD37-4AF9-BF92-E5DE780666A0}" type="pres">
      <dgm:prSet presAssocID="{CA27A50C-8055-4FB1-8A79-D09C5E6F472A}" presName="rootComposite1" presStyleCnt="0"/>
      <dgm:spPr/>
    </dgm:pt>
    <dgm:pt modelId="{7FCE9336-E808-49FE-BBCA-E7013C33DF3D}" type="pres">
      <dgm:prSet presAssocID="{CA27A50C-8055-4FB1-8A79-D09C5E6F472A}" presName="rootText1" presStyleLbl="node0" presStyleIdx="0" presStyleCnt="1" custScaleY="85535">
        <dgm:presLayoutVars>
          <dgm:chPref val="3"/>
        </dgm:presLayoutVars>
      </dgm:prSet>
      <dgm:spPr/>
    </dgm:pt>
    <dgm:pt modelId="{017D04F2-BB30-4060-B802-FAD289080D1B}" type="pres">
      <dgm:prSet presAssocID="{CA27A50C-8055-4FB1-8A79-D09C5E6F472A}" presName="rootConnector1" presStyleLbl="node1" presStyleIdx="0" presStyleCnt="0"/>
      <dgm:spPr/>
    </dgm:pt>
    <dgm:pt modelId="{1730A8E8-E1CF-4884-B64E-A9144AE663A9}" type="pres">
      <dgm:prSet presAssocID="{CA27A50C-8055-4FB1-8A79-D09C5E6F472A}" presName="hierChild2" presStyleCnt="0"/>
      <dgm:spPr/>
    </dgm:pt>
    <dgm:pt modelId="{15B57E6E-1E72-4370-8815-4F0DC811E198}" type="pres">
      <dgm:prSet presAssocID="{3612FEC5-7C83-46D5-8EBD-2DD50D54FFC5}" presName="Name37" presStyleLbl="parChTrans1D2" presStyleIdx="0" presStyleCnt="4"/>
      <dgm:spPr/>
    </dgm:pt>
    <dgm:pt modelId="{84AED55E-654E-4AAF-B877-084ADC0BE9A6}" type="pres">
      <dgm:prSet presAssocID="{55C2C40F-56D2-4D1F-9223-ABF4CB60C97C}" presName="hierRoot2" presStyleCnt="0">
        <dgm:presLayoutVars>
          <dgm:hierBranch val="init"/>
        </dgm:presLayoutVars>
      </dgm:prSet>
      <dgm:spPr/>
    </dgm:pt>
    <dgm:pt modelId="{A810CAEB-8BF2-4FA9-A333-6B5B1FE64B8F}" type="pres">
      <dgm:prSet presAssocID="{55C2C40F-56D2-4D1F-9223-ABF4CB60C97C}" presName="rootComposite" presStyleCnt="0"/>
      <dgm:spPr/>
    </dgm:pt>
    <dgm:pt modelId="{1201A83D-09CC-4580-9CAB-0C1BBA734AE3}" type="pres">
      <dgm:prSet presAssocID="{55C2C40F-56D2-4D1F-9223-ABF4CB60C97C}" presName="rootText" presStyleLbl="node2" presStyleIdx="0" presStyleCnt="4">
        <dgm:presLayoutVars>
          <dgm:chPref val="3"/>
        </dgm:presLayoutVars>
      </dgm:prSet>
      <dgm:spPr/>
    </dgm:pt>
    <dgm:pt modelId="{4DFB26CA-5DFC-4A09-8EF1-DF3039280446}" type="pres">
      <dgm:prSet presAssocID="{55C2C40F-56D2-4D1F-9223-ABF4CB60C97C}" presName="rootConnector" presStyleLbl="node2" presStyleIdx="0" presStyleCnt="4"/>
      <dgm:spPr/>
    </dgm:pt>
    <dgm:pt modelId="{FCA995EB-7230-4BD1-8A95-1D62E5B14E29}" type="pres">
      <dgm:prSet presAssocID="{55C2C40F-56D2-4D1F-9223-ABF4CB60C97C}" presName="hierChild4" presStyleCnt="0"/>
      <dgm:spPr/>
    </dgm:pt>
    <dgm:pt modelId="{B643B847-C3ED-4080-985A-CAD00DA347FB}" type="pres">
      <dgm:prSet presAssocID="{55C2C40F-56D2-4D1F-9223-ABF4CB60C97C}" presName="hierChild5" presStyleCnt="0"/>
      <dgm:spPr/>
    </dgm:pt>
    <dgm:pt modelId="{E2FE6A07-2DDA-441C-91A3-51FEC94C199D}" type="pres">
      <dgm:prSet presAssocID="{7331D851-32C0-46B7-B062-ECAD4A302B62}" presName="Name37" presStyleLbl="parChTrans1D2" presStyleIdx="1" presStyleCnt="4"/>
      <dgm:spPr/>
    </dgm:pt>
    <dgm:pt modelId="{863D3D24-C73E-46B9-A942-9419FD419F7D}" type="pres">
      <dgm:prSet presAssocID="{7305AE6E-D38F-4299-A181-DBE6B92C3D37}" presName="hierRoot2" presStyleCnt="0">
        <dgm:presLayoutVars>
          <dgm:hierBranch val="init"/>
        </dgm:presLayoutVars>
      </dgm:prSet>
      <dgm:spPr/>
    </dgm:pt>
    <dgm:pt modelId="{3DA7B26A-5924-4612-8FB5-8FF219238445}" type="pres">
      <dgm:prSet presAssocID="{7305AE6E-D38F-4299-A181-DBE6B92C3D37}" presName="rootComposite" presStyleCnt="0"/>
      <dgm:spPr/>
    </dgm:pt>
    <dgm:pt modelId="{A9F6993D-CD52-4E8E-85AE-594AE90E008E}" type="pres">
      <dgm:prSet presAssocID="{7305AE6E-D38F-4299-A181-DBE6B92C3D37}" presName="rootText" presStyleLbl="node2" presStyleIdx="1" presStyleCnt="4" custScaleX="98137" custScaleY="136881">
        <dgm:presLayoutVars>
          <dgm:chPref val="3"/>
        </dgm:presLayoutVars>
      </dgm:prSet>
      <dgm:spPr/>
    </dgm:pt>
    <dgm:pt modelId="{12B01010-B698-4BE6-97A8-9761D076A7A8}" type="pres">
      <dgm:prSet presAssocID="{7305AE6E-D38F-4299-A181-DBE6B92C3D37}" presName="rootConnector" presStyleLbl="node2" presStyleIdx="1" presStyleCnt="4"/>
      <dgm:spPr/>
    </dgm:pt>
    <dgm:pt modelId="{4F35A061-58C3-4A98-9982-7C6736E40AA3}" type="pres">
      <dgm:prSet presAssocID="{7305AE6E-D38F-4299-A181-DBE6B92C3D37}" presName="hierChild4" presStyleCnt="0"/>
      <dgm:spPr/>
    </dgm:pt>
    <dgm:pt modelId="{D7E3BC78-25CA-42FA-B8B1-DDB68FEBDF8A}" type="pres">
      <dgm:prSet presAssocID="{7305AE6E-D38F-4299-A181-DBE6B92C3D37}" presName="hierChild5" presStyleCnt="0"/>
      <dgm:spPr/>
    </dgm:pt>
    <dgm:pt modelId="{8A9D4341-D660-4B1A-A1B3-AD38DB88FD6D}" type="pres">
      <dgm:prSet presAssocID="{3049CC1C-5149-4FE5-B744-AF161973B7A0}" presName="Name37" presStyleLbl="parChTrans1D2" presStyleIdx="2" presStyleCnt="4"/>
      <dgm:spPr/>
    </dgm:pt>
    <dgm:pt modelId="{71520F80-6CCC-4FC1-AFDA-995F91B5C868}" type="pres">
      <dgm:prSet presAssocID="{9667AA61-E037-4C87-800B-62228A4927AB}" presName="hierRoot2" presStyleCnt="0">
        <dgm:presLayoutVars>
          <dgm:hierBranch val="init"/>
        </dgm:presLayoutVars>
      </dgm:prSet>
      <dgm:spPr/>
    </dgm:pt>
    <dgm:pt modelId="{428B932A-1C51-493B-AB0B-6EDD5BEC3C77}" type="pres">
      <dgm:prSet presAssocID="{9667AA61-E037-4C87-800B-62228A4927AB}" presName="rootComposite" presStyleCnt="0"/>
      <dgm:spPr/>
    </dgm:pt>
    <dgm:pt modelId="{CF90BA58-D4AF-4F54-9D02-76FCD9831933}" type="pres">
      <dgm:prSet presAssocID="{9667AA61-E037-4C87-800B-62228A4927AB}" presName="rootText" presStyleLbl="node2" presStyleIdx="2" presStyleCnt="4" custScaleX="103277" custScaleY="126612">
        <dgm:presLayoutVars>
          <dgm:chPref val="3"/>
        </dgm:presLayoutVars>
      </dgm:prSet>
      <dgm:spPr/>
    </dgm:pt>
    <dgm:pt modelId="{0AB6E6F3-F6BD-4DDB-B079-E138D3359CD9}" type="pres">
      <dgm:prSet presAssocID="{9667AA61-E037-4C87-800B-62228A4927AB}" presName="rootConnector" presStyleLbl="node2" presStyleIdx="2" presStyleCnt="4"/>
      <dgm:spPr/>
    </dgm:pt>
    <dgm:pt modelId="{CB595757-6A70-4108-AB9E-8529BA4E5F37}" type="pres">
      <dgm:prSet presAssocID="{9667AA61-E037-4C87-800B-62228A4927AB}" presName="hierChild4" presStyleCnt="0"/>
      <dgm:spPr/>
    </dgm:pt>
    <dgm:pt modelId="{936DBB00-5DF0-48B2-9830-EFA91B2CE65E}" type="pres">
      <dgm:prSet presAssocID="{9667AA61-E037-4C87-800B-62228A4927AB}" presName="hierChild5" presStyleCnt="0"/>
      <dgm:spPr/>
    </dgm:pt>
    <dgm:pt modelId="{A7372175-F486-4AC8-B524-93C2D19C8B0E}" type="pres">
      <dgm:prSet presAssocID="{7C5B2DDE-7C4C-4401-B8E0-610D390E29D1}" presName="Name37" presStyleLbl="parChTrans1D2" presStyleIdx="3" presStyleCnt="4"/>
      <dgm:spPr/>
    </dgm:pt>
    <dgm:pt modelId="{756DA3C2-48B7-4F9B-ABBA-32B608BBFC04}" type="pres">
      <dgm:prSet presAssocID="{C039D963-602C-45E9-B5A8-F78FC5DEFFF5}" presName="hierRoot2" presStyleCnt="0">
        <dgm:presLayoutVars>
          <dgm:hierBranch val="init"/>
        </dgm:presLayoutVars>
      </dgm:prSet>
      <dgm:spPr/>
    </dgm:pt>
    <dgm:pt modelId="{8B35950D-957C-4F51-82B1-A2399AC3907B}" type="pres">
      <dgm:prSet presAssocID="{C039D963-602C-45E9-B5A8-F78FC5DEFFF5}" presName="rootComposite" presStyleCnt="0"/>
      <dgm:spPr/>
    </dgm:pt>
    <dgm:pt modelId="{51C26BF4-715F-4B26-A5DF-CC8ED3B4A883}" type="pres">
      <dgm:prSet presAssocID="{C039D963-602C-45E9-B5A8-F78FC5DEFFF5}" presName="rootText" presStyleLbl="node2" presStyleIdx="3" presStyleCnt="4">
        <dgm:presLayoutVars>
          <dgm:chPref val="3"/>
        </dgm:presLayoutVars>
      </dgm:prSet>
      <dgm:spPr/>
    </dgm:pt>
    <dgm:pt modelId="{82CC04E0-AEE3-4A59-993D-B7FBD9B82D7A}" type="pres">
      <dgm:prSet presAssocID="{C039D963-602C-45E9-B5A8-F78FC5DEFFF5}" presName="rootConnector" presStyleLbl="node2" presStyleIdx="3" presStyleCnt="4"/>
      <dgm:spPr/>
    </dgm:pt>
    <dgm:pt modelId="{30882E84-E501-4CD3-B549-63E2C9B56863}" type="pres">
      <dgm:prSet presAssocID="{C039D963-602C-45E9-B5A8-F78FC5DEFFF5}" presName="hierChild4" presStyleCnt="0"/>
      <dgm:spPr/>
    </dgm:pt>
    <dgm:pt modelId="{5C60B2E3-592A-4265-887F-051D16BE8123}" type="pres">
      <dgm:prSet presAssocID="{C039D963-602C-45E9-B5A8-F78FC5DEFFF5}" presName="hierChild5" presStyleCnt="0"/>
      <dgm:spPr/>
    </dgm:pt>
    <dgm:pt modelId="{E5D3DD30-659A-479C-97CA-34FF1169BC6C}" type="pres">
      <dgm:prSet presAssocID="{CA27A50C-8055-4FB1-8A79-D09C5E6F472A}" presName="hierChild3" presStyleCnt="0"/>
      <dgm:spPr/>
    </dgm:pt>
  </dgm:ptLst>
  <dgm:cxnLst>
    <dgm:cxn modelId="{6C799107-F78D-4C11-9261-9A987D6686A9}" type="presOf" srcId="{9667AA61-E037-4C87-800B-62228A4927AB}" destId="{CF90BA58-D4AF-4F54-9D02-76FCD9831933}" srcOrd="0" destOrd="0" presId="urn:microsoft.com/office/officeart/2005/8/layout/orgChart1"/>
    <dgm:cxn modelId="{FA6A1209-1F63-4FD0-BBDC-D8A49A566CFD}" srcId="{CA27A50C-8055-4FB1-8A79-D09C5E6F472A}" destId="{C039D963-602C-45E9-B5A8-F78FC5DEFFF5}" srcOrd="3" destOrd="0" parTransId="{7C5B2DDE-7C4C-4401-B8E0-610D390E29D1}" sibTransId="{C0417223-84D1-46A0-83E2-1C85F98511AD}"/>
    <dgm:cxn modelId="{6876DB19-EC4B-4550-B8B6-846E608C3548}" type="presOf" srcId="{7305AE6E-D38F-4299-A181-DBE6B92C3D37}" destId="{A9F6993D-CD52-4E8E-85AE-594AE90E008E}" srcOrd="0" destOrd="0" presId="urn:microsoft.com/office/officeart/2005/8/layout/orgChart1"/>
    <dgm:cxn modelId="{AD20C536-A3E4-46AA-8B5C-F91B42D23661}" type="presOf" srcId="{CA27A50C-8055-4FB1-8A79-D09C5E6F472A}" destId="{017D04F2-BB30-4060-B802-FAD289080D1B}" srcOrd="1" destOrd="0" presId="urn:microsoft.com/office/officeart/2005/8/layout/orgChart1"/>
    <dgm:cxn modelId="{6E537D64-4259-419C-9C9B-57794E9189FB}" type="presOf" srcId="{3049CC1C-5149-4FE5-B744-AF161973B7A0}" destId="{8A9D4341-D660-4B1A-A1B3-AD38DB88FD6D}" srcOrd="0" destOrd="0" presId="urn:microsoft.com/office/officeart/2005/8/layout/orgChart1"/>
    <dgm:cxn modelId="{0223CF64-7F02-4C81-A6D4-8CC7658320FE}" type="presOf" srcId="{C039D963-602C-45E9-B5A8-F78FC5DEFFF5}" destId="{82CC04E0-AEE3-4A59-993D-B7FBD9B82D7A}" srcOrd="1" destOrd="0" presId="urn:microsoft.com/office/officeart/2005/8/layout/orgChart1"/>
    <dgm:cxn modelId="{AB6DDE48-8190-4D86-A2E0-E4CDCEC24C5B}" type="presOf" srcId="{9667AA61-E037-4C87-800B-62228A4927AB}" destId="{0AB6E6F3-F6BD-4DDB-B079-E138D3359CD9}" srcOrd="1" destOrd="0" presId="urn:microsoft.com/office/officeart/2005/8/layout/orgChart1"/>
    <dgm:cxn modelId="{F5BA3E6C-E55E-40DF-9EDF-ECC5E26AF14C}" type="presOf" srcId="{7C5B2DDE-7C4C-4401-B8E0-610D390E29D1}" destId="{A7372175-F486-4AC8-B524-93C2D19C8B0E}" srcOrd="0" destOrd="0" presId="urn:microsoft.com/office/officeart/2005/8/layout/orgChart1"/>
    <dgm:cxn modelId="{5C4F2C4D-121F-4CBD-9A09-1EADB923396B}" srcId="{CA27A50C-8055-4FB1-8A79-D09C5E6F472A}" destId="{9667AA61-E037-4C87-800B-62228A4927AB}" srcOrd="2" destOrd="0" parTransId="{3049CC1C-5149-4FE5-B744-AF161973B7A0}" sibTransId="{16C8DF67-79EF-40D3-9AC8-E0AC8F71BC0C}"/>
    <dgm:cxn modelId="{05F5F34F-1032-456D-8577-717FD70EA8CF}" type="presOf" srcId="{55C2C40F-56D2-4D1F-9223-ABF4CB60C97C}" destId="{4DFB26CA-5DFC-4A09-8EF1-DF3039280446}" srcOrd="1" destOrd="0" presId="urn:microsoft.com/office/officeart/2005/8/layout/orgChart1"/>
    <dgm:cxn modelId="{77AA9773-FA2A-4B00-A544-8E4EC41B916C}" type="presOf" srcId="{7E1B6C9E-F66B-4C1D-9E6F-B348CF3BE9F8}" destId="{310D2374-E54D-4107-99D4-362B4A20666F}" srcOrd="0" destOrd="0" presId="urn:microsoft.com/office/officeart/2005/8/layout/orgChart1"/>
    <dgm:cxn modelId="{0666B455-0546-4FCE-B1E6-95F02F357E8B}" type="presOf" srcId="{7331D851-32C0-46B7-B062-ECAD4A302B62}" destId="{E2FE6A07-2DDA-441C-91A3-51FEC94C199D}" srcOrd="0" destOrd="0" presId="urn:microsoft.com/office/officeart/2005/8/layout/orgChart1"/>
    <dgm:cxn modelId="{037AC57E-A86D-4773-A891-5AAC7520FC28}" type="presOf" srcId="{7305AE6E-D38F-4299-A181-DBE6B92C3D37}" destId="{12B01010-B698-4BE6-97A8-9761D076A7A8}" srcOrd="1" destOrd="0" presId="urn:microsoft.com/office/officeart/2005/8/layout/orgChart1"/>
    <dgm:cxn modelId="{79111882-A71B-4AC7-BE9F-18314E4ADD04}" srcId="{7E1B6C9E-F66B-4C1D-9E6F-B348CF3BE9F8}" destId="{CA27A50C-8055-4FB1-8A79-D09C5E6F472A}" srcOrd="0" destOrd="0" parTransId="{C00C289F-BD66-4D01-B462-28DF2044E60D}" sibTransId="{3DB6714C-A1B6-44CE-B0BE-6079175A6771}"/>
    <dgm:cxn modelId="{8E333587-E4F9-47F5-A3B0-BDDC50DE04BC}" srcId="{CA27A50C-8055-4FB1-8A79-D09C5E6F472A}" destId="{7305AE6E-D38F-4299-A181-DBE6B92C3D37}" srcOrd="1" destOrd="0" parTransId="{7331D851-32C0-46B7-B062-ECAD4A302B62}" sibTransId="{E834DD12-6AA4-44C8-9FF3-FA31DA870194}"/>
    <dgm:cxn modelId="{ABF6DB96-2A05-4A09-9CE9-767C101C92E5}" srcId="{CA27A50C-8055-4FB1-8A79-D09C5E6F472A}" destId="{55C2C40F-56D2-4D1F-9223-ABF4CB60C97C}" srcOrd="0" destOrd="0" parTransId="{3612FEC5-7C83-46D5-8EBD-2DD50D54FFC5}" sibTransId="{EF3D3160-4940-40D2-BF68-0CDE0CFF2EC6}"/>
    <dgm:cxn modelId="{A4EDB99F-40F8-474A-AC37-2829097E0CBA}" type="presOf" srcId="{CA27A50C-8055-4FB1-8A79-D09C5E6F472A}" destId="{7FCE9336-E808-49FE-BBCA-E7013C33DF3D}" srcOrd="0" destOrd="0" presId="urn:microsoft.com/office/officeart/2005/8/layout/orgChart1"/>
    <dgm:cxn modelId="{B29179BB-B202-4AFF-8B6C-B1DB87EC642F}" type="presOf" srcId="{C039D963-602C-45E9-B5A8-F78FC5DEFFF5}" destId="{51C26BF4-715F-4B26-A5DF-CC8ED3B4A883}" srcOrd="0" destOrd="0" presId="urn:microsoft.com/office/officeart/2005/8/layout/orgChart1"/>
    <dgm:cxn modelId="{119D9DD5-3B52-41D7-921D-EDF234586D32}" type="presOf" srcId="{3612FEC5-7C83-46D5-8EBD-2DD50D54FFC5}" destId="{15B57E6E-1E72-4370-8815-4F0DC811E198}" srcOrd="0" destOrd="0" presId="urn:microsoft.com/office/officeart/2005/8/layout/orgChart1"/>
    <dgm:cxn modelId="{2C7180FA-A144-4797-A8BE-3CE7B5CE2F5B}" type="presOf" srcId="{55C2C40F-56D2-4D1F-9223-ABF4CB60C97C}" destId="{1201A83D-09CC-4580-9CAB-0C1BBA734AE3}" srcOrd="0" destOrd="0" presId="urn:microsoft.com/office/officeart/2005/8/layout/orgChart1"/>
    <dgm:cxn modelId="{143C0E82-E136-4924-A36C-6AC180DCFF98}" type="presParOf" srcId="{310D2374-E54D-4107-99D4-362B4A20666F}" destId="{279F64CD-6176-45D5-9AC8-E566978573E6}" srcOrd="0" destOrd="0" presId="urn:microsoft.com/office/officeart/2005/8/layout/orgChart1"/>
    <dgm:cxn modelId="{FF572482-D20D-43BB-8DEB-96979DC30232}" type="presParOf" srcId="{279F64CD-6176-45D5-9AC8-E566978573E6}" destId="{030D4D8D-DD37-4AF9-BF92-E5DE780666A0}" srcOrd="0" destOrd="0" presId="urn:microsoft.com/office/officeart/2005/8/layout/orgChart1"/>
    <dgm:cxn modelId="{0A16347F-355E-41AC-9F1A-556FADAF3EF1}" type="presParOf" srcId="{030D4D8D-DD37-4AF9-BF92-E5DE780666A0}" destId="{7FCE9336-E808-49FE-BBCA-E7013C33DF3D}" srcOrd="0" destOrd="0" presId="urn:microsoft.com/office/officeart/2005/8/layout/orgChart1"/>
    <dgm:cxn modelId="{4FBA1548-23BB-46EC-8823-82D63A4401B1}" type="presParOf" srcId="{030D4D8D-DD37-4AF9-BF92-E5DE780666A0}" destId="{017D04F2-BB30-4060-B802-FAD289080D1B}" srcOrd="1" destOrd="0" presId="urn:microsoft.com/office/officeart/2005/8/layout/orgChart1"/>
    <dgm:cxn modelId="{0407A319-7F54-4A93-9453-E12FE3F59F66}" type="presParOf" srcId="{279F64CD-6176-45D5-9AC8-E566978573E6}" destId="{1730A8E8-E1CF-4884-B64E-A9144AE663A9}" srcOrd="1" destOrd="0" presId="urn:microsoft.com/office/officeart/2005/8/layout/orgChart1"/>
    <dgm:cxn modelId="{2E1E5E72-39D9-478F-8984-D6BA2F426794}" type="presParOf" srcId="{1730A8E8-E1CF-4884-B64E-A9144AE663A9}" destId="{15B57E6E-1E72-4370-8815-4F0DC811E198}" srcOrd="0" destOrd="0" presId="urn:microsoft.com/office/officeart/2005/8/layout/orgChart1"/>
    <dgm:cxn modelId="{70D37504-151C-4948-A3DC-2174199F146D}" type="presParOf" srcId="{1730A8E8-E1CF-4884-B64E-A9144AE663A9}" destId="{84AED55E-654E-4AAF-B877-084ADC0BE9A6}" srcOrd="1" destOrd="0" presId="urn:microsoft.com/office/officeart/2005/8/layout/orgChart1"/>
    <dgm:cxn modelId="{9FF1DB7A-E9DE-40D2-8A2E-114328EC778A}" type="presParOf" srcId="{84AED55E-654E-4AAF-B877-084ADC0BE9A6}" destId="{A810CAEB-8BF2-4FA9-A333-6B5B1FE64B8F}" srcOrd="0" destOrd="0" presId="urn:microsoft.com/office/officeart/2005/8/layout/orgChart1"/>
    <dgm:cxn modelId="{2C241CFE-AD5F-4F33-A2EB-1DE7C12AA7E8}" type="presParOf" srcId="{A810CAEB-8BF2-4FA9-A333-6B5B1FE64B8F}" destId="{1201A83D-09CC-4580-9CAB-0C1BBA734AE3}" srcOrd="0" destOrd="0" presId="urn:microsoft.com/office/officeart/2005/8/layout/orgChart1"/>
    <dgm:cxn modelId="{F4E0E5CD-F144-49F5-82CD-B86F93060D5D}" type="presParOf" srcId="{A810CAEB-8BF2-4FA9-A333-6B5B1FE64B8F}" destId="{4DFB26CA-5DFC-4A09-8EF1-DF3039280446}" srcOrd="1" destOrd="0" presId="urn:microsoft.com/office/officeart/2005/8/layout/orgChart1"/>
    <dgm:cxn modelId="{E9215FAB-F437-4834-9785-516422C75BC4}" type="presParOf" srcId="{84AED55E-654E-4AAF-B877-084ADC0BE9A6}" destId="{FCA995EB-7230-4BD1-8A95-1D62E5B14E29}" srcOrd="1" destOrd="0" presId="urn:microsoft.com/office/officeart/2005/8/layout/orgChart1"/>
    <dgm:cxn modelId="{EFD557A9-CDA5-4E76-B261-623D7DDC46CE}" type="presParOf" srcId="{84AED55E-654E-4AAF-B877-084ADC0BE9A6}" destId="{B643B847-C3ED-4080-985A-CAD00DA347FB}" srcOrd="2" destOrd="0" presId="urn:microsoft.com/office/officeart/2005/8/layout/orgChart1"/>
    <dgm:cxn modelId="{CD16F552-6B39-4DC8-AF63-0ED1ED3557DA}" type="presParOf" srcId="{1730A8E8-E1CF-4884-B64E-A9144AE663A9}" destId="{E2FE6A07-2DDA-441C-91A3-51FEC94C199D}" srcOrd="2" destOrd="0" presId="urn:microsoft.com/office/officeart/2005/8/layout/orgChart1"/>
    <dgm:cxn modelId="{D9C966A2-14FF-4B87-B618-F76910A776CC}" type="presParOf" srcId="{1730A8E8-E1CF-4884-B64E-A9144AE663A9}" destId="{863D3D24-C73E-46B9-A942-9419FD419F7D}" srcOrd="3" destOrd="0" presId="urn:microsoft.com/office/officeart/2005/8/layout/orgChart1"/>
    <dgm:cxn modelId="{47C83AEB-453E-4C26-A0DE-632C04A46D2C}" type="presParOf" srcId="{863D3D24-C73E-46B9-A942-9419FD419F7D}" destId="{3DA7B26A-5924-4612-8FB5-8FF219238445}" srcOrd="0" destOrd="0" presId="urn:microsoft.com/office/officeart/2005/8/layout/orgChart1"/>
    <dgm:cxn modelId="{30C64736-5FA8-4328-96FA-4E00CCFC70FC}" type="presParOf" srcId="{3DA7B26A-5924-4612-8FB5-8FF219238445}" destId="{A9F6993D-CD52-4E8E-85AE-594AE90E008E}" srcOrd="0" destOrd="0" presId="urn:microsoft.com/office/officeart/2005/8/layout/orgChart1"/>
    <dgm:cxn modelId="{D5342D18-790A-4CD0-A0C3-48AB233C1C7B}" type="presParOf" srcId="{3DA7B26A-5924-4612-8FB5-8FF219238445}" destId="{12B01010-B698-4BE6-97A8-9761D076A7A8}" srcOrd="1" destOrd="0" presId="urn:microsoft.com/office/officeart/2005/8/layout/orgChart1"/>
    <dgm:cxn modelId="{5B5300A8-2F3E-4E47-9BDC-E58002F8DEF9}" type="presParOf" srcId="{863D3D24-C73E-46B9-A942-9419FD419F7D}" destId="{4F35A061-58C3-4A98-9982-7C6736E40AA3}" srcOrd="1" destOrd="0" presId="urn:microsoft.com/office/officeart/2005/8/layout/orgChart1"/>
    <dgm:cxn modelId="{2EC10472-B218-4C16-B5B4-CCD4A405023F}" type="presParOf" srcId="{863D3D24-C73E-46B9-A942-9419FD419F7D}" destId="{D7E3BC78-25CA-42FA-B8B1-DDB68FEBDF8A}" srcOrd="2" destOrd="0" presId="urn:microsoft.com/office/officeart/2005/8/layout/orgChart1"/>
    <dgm:cxn modelId="{B6CE7B96-3AED-4FA8-BBA7-CF803DFB1835}" type="presParOf" srcId="{1730A8E8-E1CF-4884-B64E-A9144AE663A9}" destId="{8A9D4341-D660-4B1A-A1B3-AD38DB88FD6D}" srcOrd="4" destOrd="0" presId="urn:microsoft.com/office/officeart/2005/8/layout/orgChart1"/>
    <dgm:cxn modelId="{86FEBCF6-3005-4CA6-80E5-26C6B44AA7AD}" type="presParOf" srcId="{1730A8E8-E1CF-4884-B64E-A9144AE663A9}" destId="{71520F80-6CCC-4FC1-AFDA-995F91B5C868}" srcOrd="5" destOrd="0" presId="urn:microsoft.com/office/officeart/2005/8/layout/orgChart1"/>
    <dgm:cxn modelId="{5061974E-838E-4234-B512-02720DAE4465}" type="presParOf" srcId="{71520F80-6CCC-4FC1-AFDA-995F91B5C868}" destId="{428B932A-1C51-493B-AB0B-6EDD5BEC3C77}" srcOrd="0" destOrd="0" presId="urn:microsoft.com/office/officeart/2005/8/layout/orgChart1"/>
    <dgm:cxn modelId="{02A619A9-4A09-4FBE-8792-2188DFF685F0}" type="presParOf" srcId="{428B932A-1C51-493B-AB0B-6EDD5BEC3C77}" destId="{CF90BA58-D4AF-4F54-9D02-76FCD9831933}" srcOrd="0" destOrd="0" presId="urn:microsoft.com/office/officeart/2005/8/layout/orgChart1"/>
    <dgm:cxn modelId="{962F4896-0C48-4EF2-9C84-FC14FE669306}" type="presParOf" srcId="{428B932A-1C51-493B-AB0B-6EDD5BEC3C77}" destId="{0AB6E6F3-F6BD-4DDB-B079-E138D3359CD9}" srcOrd="1" destOrd="0" presId="urn:microsoft.com/office/officeart/2005/8/layout/orgChart1"/>
    <dgm:cxn modelId="{F08BDAC4-710A-4971-A8E6-83375FA0E187}" type="presParOf" srcId="{71520F80-6CCC-4FC1-AFDA-995F91B5C868}" destId="{CB595757-6A70-4108-AB9E-8529BA4E5F37}" srcOrd="1" destOrd="0" presId="urn:microsoft.com/office/officeart/2005/8/layout/orgChart1"/>
    <dgm:cxn modelId="{3B51AADD-838F-4D71-BCE8-877988FE00ED}" type="presParOf" srcId="{71520F80-6CCC-4FC1-AFDA-995F91B5C868}" destId="{936DBB00-5DF0-48B2-9830-EFA91B2CE65E}" srcOrd="2" destOrd="0" presId="urn:microsoft.com/office/officeart/2005/8/layout/orgChart1"/>
    <dgm:cxn modelId="{FE4CA1E8-91F8-45B7-99F3-E6C2A1DEEB9B}" type="presParOf" srcId="{1730A8E8-E1CF-4884-B64E-A9144AE663A9}" destId="{A7372175-F486-4AC8-B524-93C2D19C8B0E}" srcOrd="6" destOrd="0" presId="urn:microsoft.com/office/officeart/2005/8/layout/orgChart1"/>
    <dgm:cxn modelId="{52AAB6B5-1FC0-409D-99F7-867BF2E3DBB5}" type="presParOf" srcId="{1730A8E8-E1CF-4884-B64E-A9144AE663A9}" destId="{756DA3C2-48B7-4F9B-ABBA-32B608BBFC04}" srcOrd="7" destOrd="0" presId="urn:microsoft.com/office/officeart/2005/8/layout/orgChart1"/>
    <dgm:cxn modelId="{06EF55B4-96D7-4D29-B553-851D47057436}" type="presParOf" srcId="{756DA3C2-48B7-4F9B-ABBA-32B608BBFC04}" destId="{8B35950D-957C-4F51-82B1-A2399AC3907B}" srcOrd="0" destOrd="0" presId="urn:microsoft.com/office/officeart/2005/8/layout/orgChart1"/>
    <dgm:cxn modelId="{CD6BBECC-E096-488C-90A6-50E0B8E7609B}" type="presParOf" srcId="{8B35950D-957C-4F51-82B1-A2399AC3907B}" destId="{51C26BF4-715F-4B26-A5DF-CC8ED3B4A883}" srcOrd="0" destOrd="0" presId="urn:microsoft.com/office/officeart/2005/8/layout/orgChart1"/>
    <dgm:cxn modelId="{C8A4552B-DBDB-4BD4-9C51-AE599259FA5B}" type="presParOf" srcId="{8B35950D-957C-4F51-82B1-A2399AC3907B}" destId="{82CC04E0-AEE3-4A59-993D-B7FBD9B82D7A}" srcOrd="1" destOrd="0" presId="urn:microsoft.com/office/officeart/2005/8/layout/orgChart1"/>
    <dgm:cxn modelId="{F2BA917D-2A1A-43CD-A974-0CBBBCA7AB92}" type="presParOf" srcId="{756DA3C2-48B7-4F9B-ABBA-32B608BBFC04}" destId="{30882E84-E501-4CD3-B549-63E2C9B56863}" srcOrd="1" destOrd="0" presId="urn:microsoft.com/office/officeart/2005/8/layout/orgChart1"/>
    <dgm:cxn modelId="{FE01D10E-9D9E-4B0E-B775-032E5C74D0D8}" type="presParOf" srcId="{756DA3C2-48B7-4F9B-ABBA-32B608BBFC04}" destId="{5C60B2E3-592A-4265-887F-051D16BE8123}" srcOrd="2" destOrd="0" presId="urn:microsoft.com/office/officeart/2005/8/layout/orgChart1"/>
    <dgm:cxn modelId="{A0E37993-3A07-4F17-958B-CDE7B3700540}" type="presParOf" srcId="{279F64CD-6176-45D5-9AC8-E566978573E6}" destId="{E5D3DD30-659A-479C-97CA-34FF1169BC6C}" srcOrd="2" destOrd="0" presId="urn:microsoft.com/office/officeart/2005/8/layout/orgChart1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509CD-5206-4427-803D-90D3D6512D63}" type="doc">
      <dgm:prSet loTypeId="urn:microsoft.com/office/officeart/2018/5/layout/IconLeafLabelList" loCatId="icon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13961-8AC3-4ED7-A132-0BF0AFE97B37}">
      <dgm:prSet custT="1"/>
      <dgm:spPr/>
      <dgm:t>
        <a:bodyPr/>
        <a:lstStyle/>
        <a:p>
          <a:r>
            <a:rPr lang="it-IT" sz="1600" b="1" dirty="0">
              <a:latin typeface="+mn-lt"/>
              <a:cs typeface="Arial" panose="020B0604020202020204" pitchFamily="34" charset="0"/>
            </a:rPr>
            <a:t>sito web </a:t>
          </a:r>
        </a:p>
        <a:p>
          <a:r>
            <a:rPr lang="it-IT" sz="1600" dirty="0">
              <a:latin typeface="+mn-lt"/>
              <a:cs typeface="Arial" panose="020B0604020202020204" pitchFamily="34" charset="0"/>
            </a:rPr>
            <a:t>(“L’Europa in Valle d’Aosta” </a:t>
          </a:r>
          <a:r>
            <a:rPr lang="it-IT" sz="1600" dirty="0"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https://new.regione.vda.it/europa</a:t>
          </a:r>
          <a:r>
            <a:rPr lang="it-IT" sz="1600" dirty="0">
              <a:latin typeface="+mn-lt"/>
              <a:cs typeface="Arial" panose="020B0604020202020204" pitchFamily="34" charset="0"/>
            </a:rPr>
            <a:t>)</a:t>
          </a:r>
          <a:endParaRPr lang="en-US" sz="1600" dirty="0">
            <a:latin typeface="+mn-lt"/>
            <a:cs typeface="Arial" panose="020B0604020202020204" pitchFamily="34" charset="0"/>
          </a:endParaRPr>
        </a:p>
      </dgm:t>
    </dgm:pt>
    <dgm:pt modelId="{BE1FED03-6F3D-4DEE-B63D-F6CA659D8F09}" type="parTrans" cxnId="{D7CEDD3F-B484-408C-86EA-AD0C34FC38A0}">
      <dgm:prSet/>
      <dgm:spPr/>
      <dgm:t>
        <a:bodyPr/>
        <a:lstStyle/>
        <a:p>
          <a:endParaRPr lang="en-US" sz="2400"/>
        </a:p>
      </dgm:t>
    </dgm:pt>
    <dgm:pt modelId="{9C73C9BA-D831-4FD9-A4AF-4FD80AA1B5E4}" type="sibTrans" cxnId="{D7CEDD3F-B484-408C-86EA-AD0C34FC38A0}">
      <dgm:prSet/>
      <dgm:spPr/>
      <dgm:t>
        <a:bodyPr/>
        <a:lstStyle/>
        <a:p>
          <a:endParaRPr lang="en-US" sz="2400"/>
        </a:p>
      </dgm:t>
    </dgm:pt>
    <dgm:pt modelId="{75F7F209-6C7A-4FB3-901C-5A5D0C23F9D8}">
      <dgm:prSet custT="1"/>
      <dgm:spPr/>
      <dgm:t>
        <a:bodyPr/>
        <a:lstStyle/>
        <a:p>
          <a:r>
            <a:rPr lang="it-IT" sz="1600" b="1" dirty="0">
              <a:latin typeface="+mn-lt"/>
              <a:cs typeface="Arial" panose="020B0604020202020204" pitchFamily="34" charset="0"/>
            </a:rPr>
            <a:t>canali digitali </a:t>
          </a:r>
        </a:p>
        <a:p>
          <a:r>
            <a:rPr lang="it-IT" sz="1600" dirty="0">
              <a:latin typeface="+mn-lt"/>
              <a:cs typeface="Arial" panose="020B0604020202020204" pitchFamily="34" charset="0"/>
            </a:rPr>
            <a:t>(account social istituzionali, newsletter, </a:t>
          </a:r>
          <a:r>
            <a:rPr lang="it-IT" sz="1600" dirty="0" err="1">
              <a:latin typeface="+mn-lt"/>
              <a:cs typeface="Arial" panose="020B0604020202020204" pitchFamily="34" charset="0"/>
            </a:rPr>
            <a:t>podcast</a:t>
          </a:r>
          <a:r>
            <a:rPr lang="it-IT" sz="1600" dirty="0">
              <a:latin typeface="+mn-lt"/>
              <a:cs typeface="Arial" panose="020B0604020202020204" pitchFamily="34" charset="0"/>
            </a:rPr>
            <a:t>)</a:t>
          </a:r>
        </a:p>
      </dgm:t>
    </dgm:pt>
    <dgm:pt modelId="{89DAC6CC-D35A-4F2D-BF07-1E929C54E2D3}" type="parTrans" cxnId="{9F99C51B-0E09-4AED-A9D3-5C6FA4F10467}">
      <dgm:prSet/>
      <dgm:spPr/>
      <dgm:t>
        <a:bodyPr/>
        <a:lstStyle/>
        <a:p>
          <a:endParaRPr lang="en-US" sz="2400"/>
        </a:p>
      </dgm:t>
    </dgm:pt>
    <dgm:pt modelId="{9800F58B-9642-4C10-9719-1A38AD6BF400}" type="sibTrans" cxnId="{9F99C51B-0E09-4AED-A9D3-5C6FA4F10467}">
      <dgm:prSet/>
      <dgm:spPr/>
      <dgm:t>
        <a:bodyPr/>
        <a:lstStyle/>
        <a:p>
          <a:endParaRPr lang="en-US" sz="2400"/>
        </a:p>
      </dgm:t>
    </dgm:pt>
    <dgm:pt modelId="{B94029BE-3D45-4C0A-BC2B-EA2789B29912}">
      <dgm:prSet custT="1"/>
      <dgm:spPr/>
      <dgm:t>
        <a:bodyPr/>
        <a:lstStyle/>
        <a:p>
          <a:r>
            <a:rPr lang="it-IT" sz="1600" b="1" dirty="0">
              <a:latin typeface="+mn-lt"/>
              <a:cs typeface="Arial" panose="020B0604020202020204" pitchFamily="34" charset="0"/>
            </a:rPr>
            <a:t>stampa e media </a:t>
          </a:r>
        </a:p>
        <a:p>
          <a:r>
            <a:rPr lang="it-IT" sz="1600" dirty="0">
              <a:latin typeface="+mn-lt"/>
              <a:cs typeface="Arial" panose="020B0604020202020204" pitchFamily="34" charset="0"/>
            </a:rPr>
            <a:t>(comunicati stampa, conferenze stampa, spazi informativi su quotidiani/settimanali, spot televisivi/radiofonici)</a:t>
          </a:r>
          <a:endParaRPr lang="en-US" sz="1600" dirty="0">
            <a:latin typeface="+mn-lt"/>
            <a:cs typeface="Arial" panose="020B0604020202020204" pitchFamily="34" charset="0"/>
          </a:endParaRPr>
        </a:p>
      </dgm:t>
    </dgm:pt>
    <dgm:pt modelId="{C8F4CDCD-E715-41D9-BBC6-66BF20A38463}" type="parTrans" cxnId="{81FAA6AA-DCC5-4934-A568-379FB89A0BCE}">
      <dgm:prSet/>
      <dgm:spPr/>
      <dgm:t>
        <a:bodyPr/>
        <a:lstStyle/>
        <a:p>
          <a:endParaRPr lang="en-US" sz="2400"/>
        </a:p>
      </dgm:t>
    </dgm:pt>
    <dgm:pt modelId="{712920C5-FA65-4BD1-924D-A551A3C33957}" type="sibTrans" cxnId="{81FAA6AA-DCC5-4934-A568-379FB89A0BCE}">
      <dgm:prSet/>
      <dgm:spPr/>
      <dgm:t>
        <a:bodyPr/>
        <a:lstStyle/>
        <a:p>
          <a:endParaRPr lang="en-US" sz="2400"/>
        </a:p>
      </dgm:t>
    </dgm:pt>
    <dgm:pt modelId="{9FD80FAA-2928-46A2-A6DC-EAA327D230EB}">
      <dgm:prSet custT="1"/>
      <dgm:spPr/>
      <dgm:t>
        <a:bodyPr/>
        <a:lstStyle/>
        <a:p>
          <a:r>
            <a:rPr lang="it-IT" sz="1600" b="1" dirty="0">
              <a:latin typeface="+mn-lt"/>
              <a:cs typeface="Arial" panose="020B0604020202020204" pitchFamily="34" charset="0"/>
            </a:rPr>
            <a:t>pubblicazioni </a:t>
          </a:r>
        </a:p>
        <a:p>
          <a:r>
            <a:rPr lang="it-IT" sz="1600" dirty="0">
              <a:latin typeface="+mn-lt"/>
              <a:cs typeface="Arial" panose="020B0604020202020204" pitchFamily="34" charset="0"/>
            </a:rPr>
            <a:t>(video, locandine, manifesti o affissioni, brochure informative o </a:t>
          </a:r>
          <a:r>
            <a:rPr lang="it-IT" sz="1600" dirty="0" err="1">
              <a:latin typeface="+mn-lt"/>
              <a:cs typeface="Arial" panose="020B0604020202020204" pitchFamily="34" charset="0"/>
            </a:rPr>
            <a:t>infografiche</a:t>
          </a:r>
          <a:r>
            <a:rPr lang="it-IT" sz="1600" dirty="0">
              <a:latin typeface="+mn-lt"/>
              <a:cs typeface="Arial" panose="020B0604020202020204" pitchFamily="34" charset="0"/>
            </a:rPr>
            <a:t>)</a:t>
          </a:r>
          <a:endParaRPr lang="en-US" sz="1600" dirty="0">
            <a:latin typeface="+mn-lt"/>
            <a:cs typeface="Arial" panose="020B0604020202020204" pitchFamily="34" charset="0"/>
          </a:endParaRPr>
        </a:p>
      </dgm:t>
    </dgm:pt>
    <dgm:pt modelId="{3A11294E-EB8D-479D-8563-98233BDF2074}" type="parTrans" cxnId="{B36D4DCE-CCBE-4488-99E8-7480F3E4DAE5}">
      <dgm:prSet/>
      <dgm:spPr/>
      <dgm:t>
        <a:bodyPr/>
        <a:lstStyle/>
        <a:p>
          <a:endParaRPr lang="en-US" sz="2400"/>
        </a:p>
      </dgm:t>
    </dgm:pt>
    <dgm:pt modelId="{1436F22A-6622-4354-AA20-835AE2056B48}" type="sibTrans" cxnId="{B36D4DCE-CCBE-4488-99E8-7480F3E4DAE5}">
      <dgm:prSet/>
      <dgm:spPr/>
      <dgm:t>
        <a:bodyPr/>
        <a:lstStyle/>
        <a:p>
          <a:endParaRPr lang="en-US" sz="2400"/>
        </a:p>
      </dgm:t>
    </dgm:pt>
    <dgm:pt modelId="{ACBFB175-D7B6-4294-AA9D-3BEB68259BC7}">
      <dgm:prSet phldr="0" custT="1"/>
      <dgm:spPr/>
      <dgm:t>
        <a:bodyPr/>
        <a:lstStyle/>
        <a:p>
          <a:r>
            <a:rPr lang="it-IT" sz="1600" b="1" i="0" dirty="0">
              <a:latin typeface="+mn-lt"/>
              <a:cs typeface="Arial" panose="020B0604020202020204" pitchFamily="34" charset="0"/>
            </a:rPr>
            <a:t>eventi </a:t>
          </a:r>
        </a:p>
        <a:p>
          <a:r>
            <a:rPr lang="it-IT" sz="1600" dirty="0">
              <a:latin typeface="+mn-lt"/>
              <a:cs typeface="Arial" panose="020B0604020202020204" pitchFamily="34" charset="0"/>
            </a:rPr>
            <a:t>(workshop, </a:t>
          </a:r>
          <a:r>
            <a:rPr lang="it-IT" sz="1600" dirty="0" err="1">
              <a:latin typeface="+mn-lt"/>
              <a:cs typeface="Arial" panose="020B0604020202020204" pitchFamily="34" charset="0"/>
            </a:rPr>
            <a:t>webinair</a:t>
          </a:r>
          <a:r>
            <a:rPr lang="it-IT" sz="1600" dirty="0">
              <a:latin typeface="+mn-lt"/>
              <a:cs typeface="Arial" panose="020B0604020202020204" pitchFamily="34" charset="0"/>
            </a:rPr>
            <a:t>, seminari, manifestazioni)</a:t>
          </a:r>
        </a:p>
      </dgm:t>
    </dgm:pt>
    <dgm:pt modelId="{CF42E67C-1A83-4BC2-AB1E-EBBDEB011617}" type="parTrans" cxnId="{8AEF32CB-6490-4345-A642-D571E774248B}">
      <dgm:prSet/>
      <dgm:spPr/>
      <dgm:t>
        <a:bodyPr/>
        <a:lstStyle/>
        <a:p>
          <a:endParaRPr lang="it-IT" sz="2400"/>
        </a:p>
      </dgm:t>
    </dgm:pt>
    <dgm:pt modelId="{5E626F42-B6B7-4004-992A-605446272A4D}" type="sibTrans" cxnId="{8AEF32CB-6490-4345-A642-D571E774248B}">
      <dgm:prSet/>
      <dgm:spPr/>
      <dgm:t>
        <a:bodyPr/>
        <a:lstStyle/>
        <a:p>
          <a:endParaRPr lang="it-IT" sz="2400"/>
        </a:p>
      </dgm:t>
    </dgm:pt>
    <dgm:pt modelId="{C28786BE-43D7-41E2-B899-9FE052E87963}" type="pres">
      <dgm:prSet presAssocID="{34B509CD-5206-4427-803D-90D3D6512D63}" presName="root" presStyleCnt="0">
        <dgm:presLayoutVars>
          <dgm:dir/>
          <dgm:resizeHandles val="exact"/>
        </dgm:presLayoutVars>
      </dgm:prSet>
      <dgm:spPr/>
    </dgm:pt>
    <dgm:pt modelId="{F8A82184-BCA9-4335-8C1B-A01E49B30DD4}" type="pres">
      <dgm:prSet presAssocID="{D3A13961-8AC3-4ED7-A132-0BF0AFE97B37}" presName="compNode" presStyleCnt="0"/>
      <dgm:spPr/>
    </dgm:pt>
    <dgm:pt modelId="{1C0A503F-65E8-4E7F-A886-7FB565457AEE}" type="pres">
      <dgm:prSet presAssocID="{D3A13961-8AC3-4ED7-A132-0BF0AFE97B37}" presName="iconBgRect" presStyleLbl="bgShp" presStyleIdx="0" presStyleCnt="5"/>
      <dgm:spPr/>
    </dgm:pt>
    <dgm:pt modelId="{94D915DD-11E5-438A-9D71-0FC00CA15DD1}" type="pres">
      <dgm:prSet presAssocID="{D3A13961-8AC3-4ED7-A132-0BF0AFE97B37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4D25F5-2A32-4AD0-B3EE-3F07B1756F98}" type="pres">
      <dgm:prSet presAssocID="{D3A13961-8AC3-4ED7-A132-0BF0AFE97B37}" presName="spaceRect" presStyleCnt="0"/>
      <dgm:spPr/>
    </dgm:pt>
    <dgm:pt modelId="{35F74281-D6F5-4F84-863A-25D7BF4DC413}" type="pres">
      <dgm:prSet presAssocID="{D3A13961-8AC3-4ED7-A132-0BF0AFE97B37}" presName="textRect" presStyleLbl="revTx" presStyleIdx="0" presStyleCnt="5">
        <dgm:presLayoutVars>
          <dgm:chMax val="1"/>
          <dgm:chPref val="1"/>
        </dgm:presLayoutVars>
      </dgm:prSet>
      <dgm:spPr/>
    </dgm:pt>
    <dgm:pt modelId="{EE6A4E61-FF45-4324-A9FF-06AD95481491}" type="pres">
      <dgm:prSet presAssocID="{9C73C9BA-D831-4FD9-A4AF-4FD80AA1B5E4}" presName="sibTrans" presStyleCnt="0"/>
      <dgm:spPr/>
    </dgm:pt>
    <dgm:pt modelId="{5FC5EC65-E869-40AB-ADA6-08795DA2DD20}" type="pres">
      <dgm:prSet presAssocID="{75F7F209-6C7A-4FB3-901C-5A5D0C23F9D8}" presName="compNode" presStyleCnt="0"/>
      <dgm:spPr/>
    </dgm:pt>
    <dgm:pt modelId="{162B7334-AD4A-4A54-B13D-20ACA1301508}" type="pres">
      <dgm:prSet presAssocID="{75F7F209-6C7A-4FB3-901C-5A5D0C23F9D8}" presName="iconBgRect" presStyleLbl="bgShp" presStyleIdx="1" presStyleCnt="5"/>
      <dgm:spPr/>
    </dgm:pt>
    <dgm:pt modelId="{852BCE04-0688-4EE8-BD2A-2FFD34375F0A}" type="pres">
      <dgm:prSet presAssocID="{75F7F209-6C7A-4FB3-901C-5A5D0C23F9D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4D675D5-D399-47F6-BE12-D2E93D6CA4BC}" type="pres">
      <dgm:prSet presAssocID="{75F7F209-6C7A-4FB3-901C-5A5D0C23F9D8}" presName="spaceRect" presStyleCnt="0"/>
      <dgm:spPr/>
    </dgm:pt>
    <dgm:pt modelId="{A188832D-4C88-4D09-8C7D-25E814321C87}" type="pres">
      <dgm:prSet presAssocID="{75F7F209-6C7A-4FB3-901C-5A5D0C23F9D8}" presName="textRect" presStyleLbl="revTx" presStyleIdx="1" presStyleCnt="5">
        <dgm:presLayoutVars>
          <dgm:chMax val="1"/>
          <dgm:chPref val="1"/>
        </dgm:presLayoutVars>
      </dgm:prSet>
      <dgm:spPr/>
    </dgm:pt>
    <dgm:pt modelId="{36BF3F6A-B7E3-46C5-A26C-B982EC845DBC}" type="pres">
      <dgm:prSet presAssocID="{9800F58B-9642-4C10-9719-1A38AD6BF400}" presName="sibTrans" presStyleCnt="0"/>
      <dgm:spPr/>
    </dgm:pt>
    <dgm:pt modelId="{2FA3A71D-3B9E-4BEA-A62D-F97340BAE8EA}" type="pres">
      <dgm:prSet presAssocID="{B94029BE-3D45-4C0A-BC2B-EA2789B29912}" presName="compNode" presStyleCnt="0"/>
      <dgm:spPr/>
    </dgm:pt>
    <dgm:pt modelId="{BD6D1E88-89E4-43FA-B016-BC8D94949900}" type="pres">
      <dgm:prSet presAssocID="{B94029BE-3D45-4C0A-BC2B-EA2789B29912}" presName="iconBgRect" presStyleLbl="bgShp" presStyleIdx="2" presStyleCnt="5"/>
      <dgm:spPr/>
    </dgm:pt>
    <dgm:pt modelId="{716808CD-429A-4D96-A0D2-37944681FDC1}" type="pres">
      <dgm:prSet presAssocID="{B94029BE-3D45-4C0A-BC2B-EA2789B29912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7E3828-3E73-4174-8EAC-B00EB443F549}" type="pres">
      <dgm:prSet presAssocID="{B94029BE-3D45-4C0A-BC2B-EA2789B29912}" presName="spaceRect" presStyleCnt="0"/>
      <dgm:spPr/>
    </dgm:pt>
    <dgm:pt modelId="{A437F8E4-1EDF-4190-8F30-000D7D03BAE5}" type="pres">
      <dgm:prSet presAssocID="{B94029BE-3D45-4C0A-BC2B-EA2789B29912}" presName="textRect" presStyleLbl="revTx" presStyleIdx="2" presStyleCnt="5">
        <dgm:presLayoutVars>
          <dgm:chMax val="1"/>
          <dgm:chPref val="1"/>
        </dgm:presLayoutVars>
      </dgm:prSet>
      <dgm:spPr/>
    </dgm:pt>
    <dgm:pt modelId="{49758480-BB18-4DDD-ACD4-8172725CA523}" type="pres">
      <dgm:prSet presAssocID="{712920C5-FA65-4BD1-924D-A551A3C33957}" presName="sibTrans" presStyleCnt="0"/>
      <dgm:spPr/>
    </dgm:pt>
    <dgm:pt modelId="{082C3F4C-B198-4ADE-B121-C27BC56B2CAE}" type="pres">
      <dgm:prSet presAssocID="{ACBFB175-D7B6-4294-AA9D-3BEB68259BC7}" presName="compNode" presStyleCnt="0"/>
      <dgm:spPr/>
    </dgm:pt>
    <dgm:pt modelId="{EDED5262-3C06-4F39-8129-339AB4F7CCD6}" type="pres">
      <dgm:prSet presAssocID="{ACBFB175-D7B6-4294-AA9D-3BEB68259BC7}" presName="iconBgRect" presStyleLbl="bgShp" presStyleIdx="3" presStyleCnt="5"/>
      <dgm:spPr/>
    </dgm:pt>
    <dgm:pt modelId="{C98CC3AC-544E-47CF-B0FA-D4812767EF15}" type="pres">
      <dgm:prSet presAssocID="{ACBFB175-D7B6-4294-AA9D-3BEB68259BC7}" presName="iconRect" presStyleLbl="nod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216B27-D902-4C61-BAF6-CF3F195C7EA6}" type="pres">
      <dgm:prSet presAssocID="{ACBFB175-D7B6-4294-AA9D-3BEB68259BC7}" presName="spaceRect" presStyleCnt="0"/>
      <dgm:spPr/>
    </dgm:pt>
    <dgm:pt modelId="{1AA7E2AF-0206-4385-B0C8-4651B04C1CB4}" type="pres">
      <dgm:prSet presAssocID="{ACBFB175-D7B6-4294-AA9D-3BEB68259BC7}" presName="textRect" presStyleLbl="revTx" presStyleIdx="3" presStyleCnt="5">
        <dgm:presLayoutVars>
          <dgm:chMax val="1"/>
          <dgm:chPref val="1"/>
        </dgm:presLayoutVars>
      </dgm:prSet>
      <dgm:spPr/>
    </dgm:pt>
    <dgm:pt modelId="{54F6C95A-BE52-479B-95A7-CFB4DC156672}" type="pres">
      <dgm:prSet presAssocID="{5E626F42-B6B7-4004-992A-605446272A4D}" presName="sibTrans" presStyleCnt="0"/>
      <dgm:spPr/>
    </dgm:pt>
    <dgm:pt modelId="{1C64033E-7C68-4C60-8F9A-0084A638B4C9}" type="pres">
      <dgm:prSet presAssocID="{9FD80FAA-2928-46A2-A6DC-EAA327D230EB}" presName="compNode" presStyleCnt="0"/>
      <dgm:spPr/>
    </dgm:pt>
    <dgm:pt modelId="{6D4E036E-2C23-4565-AB61-D972750C8BD6}" type="pres">
      <dgm:prSet presAssocID="{9FD80FAA-2928-46A2-A6DC-EAA327D230EB}" presName="iconBgRect" presStyleLbl="bgShp" presStyleIdx="4" presStyleCnt="5"/>
      <dgm:spPr/>
    </dgm:pt>
    <dgm:pt modelId="{3F7FBB1B-896E-40F2-8746-78E6C53D653E}" type="pres">
      <dgm:prSet presAssocID="{9FD80FAA-2928-46A2-A6DC-EAA327D230EB}" presName="iconRect" presStyleLbl="node1" presStyleIdx="4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0CE7B2-3520-4B00-8810-5B2A597BD475}" type="pres">
      <dgm:prSet presAssocID="{9FD80FAA-2928-46A2-A6DC-EAA327D230EB}" presName="spaceRect" presStyleCnt="0"/>
      <dgm:spPr/>
    </dgm:pt>
    <dgm:pt modelId="{E1D6A693-6FDA-4B0E-A592-8670B4B10676}" type="pres">
      <dgm:prSet presAssocID="{9FD80FAA-2928-46A2-A6DC-EAA327D230E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F99C51B-0E09-4AED-A9D3-5C6FA4F10467}" srcId="{34B509CD-5206-4427-803D-90D3D6512D63}" destId="{75F7F209-6C7A-4FB3-901C-5A5D0C23F9D8}" srcOrd="1" destOrd="0" parTransId="{89DAC6CC-D35A-4F2D-BF07-1E929C54E2D3}" sibTransId="{9800F58B-9642-4C10-9719-1A38AD6BF400}"/>
    <dgm:cxn modelId="{B64FBE30-604C-4174-B36D-D58D4FA6583D}" type="presOf" srcId="{34B509CD-5206-4427-803D-90D3D6512D63}" destId="{C28786BE-43D7-41E2-B899-9FE052E87963}" srcOrd="0" destOrd="0" presId="urn:microsoft.com/office/officeart/2018/5/layout/IconLeafLabelList"/>
    <dgm:cxn modelId="{D7CEDD3F-B484-408C-86EA-AD0C34FC38A0}" srcId="{34B509CD-5206-4427-803D-90D3D6512D63}" destId="{D3A13961-8AC3-4ED7-A132-0BF0AFE97B37}" srcOrd="0" destOrd="0" parTransId="{BE1FED03-6F3D-4DEE-B63D-F6CA659D8F09}" sibTransId="{9C73C9BA-D831-4FD9-A4AF-4FD80AA1B5E4}"/>
    <dgm:cxn modelId="{F2BDD763-0CE1-4F0C-8F23-B09A04FBC983}" type="presOf" srcId="{B94029BE-3D45-4C0A-BC2B-EA2789B29912}" destId="{A437F8E4-1EDF-4190-8F30-000D7D03BAE5}" srcOrd="0" destOrd="0" presId="urn:microsoft.com/office/officeart/2018/5/layout/IconLeafLabelList"/>
    <dgm:cxn modelId="{8CC4364A-D886-473E-95BA-E718BE2BA098}" type="presOf" srcId="{D3A13961-8AC3-4ED7-A132-0BF0AFE97B37}" destId="{35F74281-D6F5-4F84-863A-25D7BF4DC413}" srcOrd="0" destOrd="0" presId="urn:microsoft.com/office/officeart/2018/5/layout/IconLeafLabelList"/>
    <dgm:cxn modelId="{F7620B71-FEE1-4F30-8C30-A95FDF3A29B7}" type="presOf" srcId="{ACBFB175-D7B6-4294-AA9D-3BEB68259BC7}" destId="{1AA7E2AF-0206-4385-B0C8-4651B04C1CB4}" srcOrd="0" destOrd="0" presId="urn:microsoft.com/office/officeart/2018/5/layout/IconLeafLabelList"/>
    <dgm:cxn modelId="{97FE9372-11A0-410D-97CC-07B315D0D54F}" type="presOf" srcId="{75F7F209-6C7A-4FB3-901C-5A5D0C23F9D8}" destId="{A188832D-4C88-4D09-8C7D-25E814321C87}" srcOrd="0" destOrd="0" presId="urn:microsoft.com/office/officeart/2018/5/layout/IconLeafLabelList"/>
    <dgm:cxn modelId="{69C959A7-B37C-45F5-9501-483102D82130}" type="presOf" srcId="{9FD80FAA-2928-46A2-A6DC-EAA327D230EB}" destId="{E1D6A693-6FDA-4B0E-A592-8670B4B10676}" srcOrd="0" destOrd="0" presId="urn:microsoft.com/office/officeart/2018/5/layout/IconLeafLabelList"/>
    <dgm:cxn modelId="{81FAA6AA-DCC5-4934-A568-379FB89A0BCE}" srcId="{34B509CD-5206-4427-803D-90D3D6512D63}" destId="{B94029BE-3D45-4C0A-BC2B-EA2789B29912}" srcOrd="2" destOrd="0" parTransId="{C8F4CDCD-E715-41D9-BBC6-66BF20A38463}" sibTransId="{712920C5-FA65-4BD1-924D-A551A3C33957}"/>
    <dgm:cxn modelId="{8AEF32CB-6490-4345-A642-D571E774248B}" srcId="{34B509CD-5206-4427-803D-90D3D6512D63}" destId="{ACBFB175-D7B6-4294-AA9D-3BEB68259BC7}" srcOrd="3" destOrd="0" parTransId="{CF42E67C-1A83-4BC2-AB1E-EBBDEB011617}" sibTransId="{5E626F42-B6B7-4004-992A-605446272A4D}"/>
    <dgm:cxn modelId="{B36D4DCE-CCBE-4488-99E8-7480F3E4DAE5}" srcId="{34B509CD-5206-4427-803D-90D3D6512D63}" destId="{9FD80FAA-2928-46A2-A6DC-EAA327D230EB}" srcOrd="4" destOrd="0" parTransId="{3A11294E-EB8D-479D-8563-98233BDF2074}" sibTransId="{1436F22A-6622-4354-AA20-835AE2056B48}"/>
    <dgm:cxn modelId="{D588C0A8-5C50-494A-9F5A-F21897079E74}" type="presParOf" srcId="{C28786BE-43D7-41E2-B899-9FE052E87963}" destId="{F8A82184-BCA9-4335-8C1B-A01E49B30DD4}" srcOrd="0" destOrd="0" presId="urn:microsoft.com/office/officeart/2018/5/layout/IconLeafLabelList"/>
    <dgm:cxn modelId="{E34159BA-3A85-40DD-947B-F76601742061}" type="presParOf" srcId="{F8A82184-BCA9-4335-8C1B-A01E49B30DD4}" destId="{1C0A503F-65E8-4E7F-A886-7FB565457AEE}" srcOrd="0" destOrd="0" presId="urn:microsoft.com/office/officeart/2018/5/layout/IconLeafLabelList"/>
    <dgm:cxn modelId="{74BF4128-1741-4E00-B9EF-B539EC619107}" type="presParOf" srcId="{F8A82184-BCA9-4335-8C1B-A01E49B30DD4}" destId="{94D915DD-11E5-438A-9D71-0FC00CA15DD1}" srcOrd="1" destOrd="0" presId="urn:microsoft.com/office/officeart/2018/5/layout/IconLeafLabelList"/>
    <dgm:cxn modelId="{27FA9C84-C8D2-49E0-B2CC-2607FD70BA81}" type="presParOf" srcId="{F8A82184-BCA9-4335-8C1B-A01E49B30DD4}" destId="{674D25F5-2A32-4AD0-B3EE-3F07B1756F98}" srcOrd="2" destOrd="0" presId="urn:microsoft.com/office/officeart/2018/5/layout/IconLeafLabelList"/>
    <dgm:cxn modelId="{75C06827-6AA4-4AFC-9C75-105A4E798C21}" type="presParOf" srcId="{F8A82184-BCA9-4335-8C1B-A01E49B30DD4}" destId="{35F74281-D6F5-4F84-863A-25D7BF4DC413}" srcOrd="3" destOrd="0" presId="urn:microsoft.com/office/officeart/2018/5/layout/IconLeafLabelList"/>
    <dgm:cxn modelId="{3A8F1698-3C1B-4BE4-AF72-EB615EF3A191}" type="presParOf" srcId="{C28786BE-43D7-41E2-B899-9FE052E87963}" destId="{EE6A4E61-FF45-4324-A9FF-06AD95481491}" srcOrd="1" destOrd="0" presId="urn:microsoft.com/office/officeart/2018/5/layout/IconLeafLabelList"/>
    <dgm:cxn modelId="{1C77041D-F068-465E-8944-6B275AF3F637}" type="presParOf" srcId="{C28786BE-43D7-41E2-B899-9FE052E87963}" destId="{5FC5EC65-E869-40AB-ADA6-08795DA2DD20}" srcOrd="2" destOrd="0" presId="urn:microsoft.com/office/officeart/2018/5/layout/IconLeafLabelList"/>
    <dgm:cxn modelId="{BD8FD2A7-6854-4F94-A3D2-B4CADA33DC99}" type="presParOf" srcId="{5FC5EC65-E869-40AB-ADA6-08795DA2DD20}" destId="{162B7334-AD4A-4A54-B13D-20ACA1301508}" srcOrd="0" destOrd="0" presId="urn:microsoft.com/office/officeart/2018/5/layout/IconLeafLabelList"/>
    <dgm:cxn modelId="{46E455C8-D007-411A-895F-30F0BF1F6CD2}" type="presParOf" srcId="{5FC5EC65-E869-40AB-ADA6-08795DA2DD20}" destId="{852BCE04-0688-4EE8-BD2A-2FFD34375F0A}" srcOrd="1" destOrd="0" presId="urn:microsoft.com/office/officeart/2018/5/layout/IconLeafLabelList"/>
    <dgm:cxn modelId="{D44EF778-B347-43A0-BE68-4C24C81F9838}" type="presParOf" srcId="{5FC5EC65-E869-40AB-ADA6-08795DA2DD20}" destId="{74D675D5-D399-47F6-BE12-D2E93D6CA4BC}" srcOrd="2" destOrd="0" presId="urn:microsoft.com/office/officeart/2018/5/layout/IconLeafLabelList"/>
    <dgm:cxn modelId="{DB3328D6-767F-441B-930B-8BE1BA0C75D8}" type="presParOf" srcId="{5FC5EC65-E869-40AB-ADA6-08795DA2DD20}" destId="{A188832D-4C88-4D09-8C7D-25E814321C87}" srcOrd="3" destOrd="0" presId="urn:microsoft.com/office/officeart/2018/5/layout/IconLeafLabelList"/>
    <dgm:cxn modelId="{5330503C-CD00-49D3-9A22-06AC0A36444E}" type="presParOf" srcId="{C28786BE-43D7-41E2-B899-9FE052E87963}" destId="{36BF3F6A-B7E3-46C5-A26C-B982EC845DBC}" srcOrd="3" destOrd="0" presId="urn:microsoft.com/office/officeart/2018/5/layout/IconLeafLabelList"/>
    <dgm:cxn modelId="{BAABF64A-50F2-4DED-B721-A4F37AEAEBDD}" type="presParOf" srcId="{C28786BE-43D7-41E2-B899-9FE052E87963}" destId="{2FA3A71D-3B9E-4BEA-A62D-F97340BAE8EA}" srcOrd="4" destOrd="0" presId="urn:microsoft.com/office/officeart/2018/5/layout/IconLeafLabelList"/>
    <dgm:cxn modelId="{B5C6AF81-ADD4-4EDB-9643-9556C19E6977}" type="presParOf" srcId="{2FA3A71D-3B9E-4BEA-A62D-F97340BAE8EA}" destId="{BD6D1E88-89E4-43FA-B016-BC8D94949900}" srcOrd="0" destOrd="0" presId="urn:microsoft.com/office/officeart/2018/5/layout/IconLeafLabelList"/>
    <dgm:cxn modelId="{2898DCE4-E532-4BDA-927F-D40A2631E2F2}" type="presParOf" srcId="{2FA3A71D-3B9E-4BEA-A62D-F97340BAE8EA}" destId="{716808CD-429A-4D96-A0D2-37944681FDC1}" srcOrd="1" destOrd="0" presId="urn:microsoft.com/office/officeart/2018/5/layout/IconLeafLabelList"/>
    <dgm:cxn modelId="{85083CED-9C67-4638-BA5F-06475A779547}" type="presParOf" srcId="{2FA3A71D-3B9E-4BEA-A62D-F97340BAE8EA}" destId="{8E7E3828-3E73-4174-8EAC-B00EB443F549}" srcOrd="2" destOrd="0" presId="urn:microsoft.com/office/officeart/2018/5/layout/IconLeafLabelList"/>
    <dgm:cxn modelId="{36A5B4A4-64B3-49AE-A778-844FDC0A4DA9}" type="presParOf" srcId="{2FA3A71D-3B9E-4BEA-A62D-F97340BAE8EA}" destId="{A437F8E4-1EDF-4190-8F30-000D7D03BAE5}" srcOrd="3" destOrd="0" presId="urn:microsoft.com/office/officeart/2018/5/layout/IconLeafLabelList"/>
    <dgm:cxn modelId="{5D31A7C3-8BCC-4555-B828-41CF0BF39BED}" type="presParOf" srcId="{C28786BE-43D7-41E2-B899-9FE052E87963}" destId="{49758480-BB18-4DDD-ACD4-8172725CA523}" srcOrd="5" destOrd="0" presId="urn:microsoft.com/office/officeart/2018/5/layout/IconLeafLabelList"/>
    <dgm:cxn modelId="{E1E5D65B-70A4-411B-AD70-04CC2BAA6DA7}" type="presParOf" srcId="{C28786BE-43D7-41E2-B899-9FE052E87963}" destId="{082C3F4C-B198-4ADE-B121-C27BC56B2CAE}" srcOrd="6" destOrd="0" presId="urn:microsoft.com/office/officeart/2018/5/layout/IconLeafLabelList"/>
    <dgm:cxn modelId="{76229F80-E097-48F6-BECC-A23460C3C3A1}" type="presParOf" srcId="{082C3F4C-B198-4ADE-B121-C27BC56B2CAE}" destId="{EDED5262-3C06-4F39-8129-339AB4F7CCD6}" srcOrd="0" destOrd="0" presId="urn:microsoft.com/office/officeart/2018/5/layout/IconLeafLabelList"/>
    <dgm:cxn modelId="{D07375AA-F266-4327-94E7-842D66A66396}" type="presParOf" srcId="{082C3F4C-B198-4ADE-B121-C27BC56B2CAE}" destId="{C98CC3AC-544E-47CF-B0FA-D4812767EF15}" srcOrd="1" destOrd="0" presId="urn:microsoft.com/office/officeart/2018/5/layout/IconLeafLabelList"/>
    <dgm:cxn modelId="{D57F3D25-FECB-41DE-8C55-BA024DD373FC}" type="presParOf" srcId="{082C3F4C-B198-4ADE-B121-C27BC56B2CAE}" destId="{7E216B27-D902-4C61-BAF6-CF3F195C7EA6}" srcOrd="2" destOrd="0" presId="urn:microsoft.com/office/officeart/2018/5/layout/IconLeafLabelList"/>
    <dgm:cxn modelId="{BFA82593-5FFA-4AF7-8A35-A21635832A6C}" type="presParOf" srcId="{082C3F4C-B198-4ADE-B121-C27BC56B2CAE}" destId="{1AA7E2AF-0206-4385-B0C8-4651B04C1CB4}" srcOrd="3" destOrd="0" presId="urn:microsoft.com/office/officeart/2018/5/layout/IconLeafLabelList"/>
    <dgm:cxn modelId="{C883ACDF-2502-4898-9FBD-4E7EFC2A5569}" type="presParOf" srcId="{C28786BE-43D7-41E2-B899-9FE052E87963}" destId="{54F6C95A-BE52-479B-95A7-CFB4DC156672}" srcOrd="7" destOrd="0" presId="urn:microsoft.com/office/officeart/2018/5/layout/IconLeafLabelList"/>
    <dgm:cxn modelId="{411413F6-848C-448F-9A21-D7D82D4FCFA4}" type="presParOf" srcId="{C28786BE-43D7-41E2-B899-9FE052E87963}" destId="{1C64033E-7C68-4C60-8F9A-0084A638B4C9}" srcOrd="8" destOrd="0" presId="urn:microsoft.com/office/officeart/2018/5/layout/IconLeafLabelList"/>
    <dgm:cxn modelId="{1B5BAFD8-C184-4551-B49F-DEA03F182FD9}" type="presParOf" srcId="{1C64033E-7C68-4C60-8F9A-0084A638B4C9}" destId="{6D4E036E-2C23-4565-AB61-D972750C8BD6}" srcOrd="0" destOrd="0" presId="urn:microsoft.com/office/officeart/2018/5/layout/IconLeafLabelList"/>
    <dgm:cxn modelId="{4BD0BD25-033B-4D75-B5AB-3D3C6B88EFAA}" type="presParOf" srcId="{1C64033E-7C68-4C60-8F9A-0084A638B4C9}" destId="{3F7FBB1B-896E-40F2-8746-78E6C53D653E}" srcOrd="1" destOrd="0" presId="urn:microsoft.com/office/officeart/2018/5/layout/IconLeafLabelList"/>
    <dgm:cxn modelId="{85340584-F48E-4DC7-B3D6-004E1CE1879F}" type="presParOf" srcId="{1C64033E-7C68-4C60-8F9A-0084A638B4C9}" destId="{B40CE7B2-3520-4B00-8810-5B2A597BD475}" srcOrd="2" destOrd="0" presId="urn:microsoft.com/office/officeart/2018/5/layout/IconLeafLabelList"/>
    <dgm:cxn modelId="{7861F158-25C4-4933-8789-4C186AA09E1D}" type="presParOf" srcId="{1C64033E-7C68-4C60-8F9A-0084A638B4C9}" destId="{E1D6A693-6FDA-4B0E-A592-8670B4B106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06B89-6877-4598-A313-4DD89DA14DB6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1F20D56-F3CB-4E3F-9F9E-37401361619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2000" b="0" dirty="0">
              <a:ln w="9525"/>
            </a:rPr>
            <a:t>Bandi/avvisi</a:t>
          </a:r>
        </a:p>
      </dgm:t>
    </dgm:pt>
    <dgm:pt modelId="{004D213F-A743-4B0D-AC24-433A613CF762}" type="parTrans" cxnId="{B5B7FDD0-69F0-4E7B-AC77-2EAAFD9C07DA}">
      <dgm:prSet/>
      <dgm:spPr/>
      <dgm:t>
        <a:bodyPr/>
        <a:lstStyle/>
        <a:p>
          <a:endParaRPr lang="it-IT" sz="3600" b="0"/>
        </a:p>
      </dgm:t>
    </dgm:pt>
    <dgm:pt modelId="{DD82269A-4457-44EE-8E24-7AC118DB1659}" type="sibTrans" cxnId="{B5B7FDD0-69F0-4E7B-AC77-2EAAFD9C07DA}">
      <dgm:prSet/>
      <dgm:spPr/>
      <dgm:t>
        <a:bodyPr/>
        <a:lstStyle/>
        <a:p>
          <a:endParaRPr lang="it-IT" sz="3600" b="0"/>
        </a:p>
      </dgm:t>
    </dgm:pt>
    <dgm:pt modelId="{5D80F0EA-87CF-4D9E-9886-EE0704BF21F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2000" b="0" dirty="0">
              <a:ln w="9525"/>
            </a:rPr>
            <a:t>Informazioni sui progetti approvati</a:t>
          </a:r>
        </a:p>
      </dgm:t>
    </dgm:pt>
    <dgm:pt modelId="{D4E7A06B-06FB-494B-B5E5-F2DE92D67C9E}" type="parTrans" cxnId="{FB2D3827-2ABF-4650-81E0-1224745685D5}">
      <dgm:prSet/>
      <dgm:spPr/>
      <dgm:t>
        <a:bodyPr/>
        <a:lstStyle/>
        <a:p>
          <a:endParaRPr lang="it-IT" sz="3600" b="0"/>
        </a:p>
      </dgm:t>
    </dgm:pt>
    <dgm:pt modelId="{AC3E6E02-9DB9-4777-96E2-453574BD2B14}" type="sibTrans" cxnId="{FB2D3827-2ABF-4650-81E0-1224745685D5}">
      <dgm:prSet/>
      <dgm:spPr/>
      <dgm:t>
        <a:bodyPr/>
        <a:lstStyle/>
        <a:p>
          <a:endParaRPr lang="it-IT" sz="3600" b="0"/>
        </a:p>
      </dgm:t>
    </dgm:pt>
    <dgm:pt modelId="{F5649345-60DA-400D-9F63-3DF6BF7C799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2000" b="0" dirty="0">
              <a:ln w="9525"/>
            </a:rPr>
            <a:t>Sezione dedicata Comitato di Sorveglianza</a:t>
          </a:r>
        </a:p>
      </dgm:t>
    </dgm:pt>
    <dgm:pt modelId="{35A8F6B3-3973-4773-A9AA-0B92AD862BA8}" type="parTrans" cxnId="{1F391A9C-C1B6-42E2-B35D-318F5061CA67}">
      <dgm:prSet/>
      <dgm:spPr/>
      <dgm:t>
        <a:bodyPr/>
        <a:lstStyle/>
        <a:p>
          <a:endParaRPr lang="it-IT" sz="3600" b="0"/>
        </a:p>
      </dgm:t>
    </dgm:pt>
    <dgm:pt modelId="{C30C9AE8-7647-4DDC-B33C-907954FCDD63}" type="sibTrans" cxnId="{1F391A9C-C1B6-42E2-B35D-318F5061CA67}">
      <dgm:prSet/>
      <dgm:spPr/>
      <dgm:t>
        <a:bodyPr/>
        <a:lstStyle/>
        <a:p>
          <a:endParaRPr lang="it-IT" sz="3600" b="0"/>
        </a:p>
      </dgm:t>
    </dgm:pt>
    <dgm:pt modelId="{656B13F3-5FFB-4A6C-916B-848F82BF24D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2000" b="0" dirty="0">
              <a:ln w="9525"/>
            </a:rPr>
            <a:t>Pagina sulle regole della comunicazione</a:t>
          </a:r>
        </a:p>
      </dgm:t>
    </dgm:pt>
    <dgm:pt modelId="{C0A15DCA-377A-43EC-A514-5C6FDDDE5F80}" type="parTrans" cxnId="{40B8210B-24EA-425F-9257-63F02624D404}">
      <dgm:prSet/>
      <dgm:spPr/>
      <dgm:t>
        <a:bodyPr/>
        <a:lstStyle/>
        <a:p>
          <a:endParaRPr lang="it-IT" sz="3600" b="0"/>
        </a:p>
      </dgm:t>
    </dgm:pt>
    <dgm:pt modelId="{1EE261FE-0C5D-43E7-B3FF-98445555BA2E}" type="sibTrans" cxnId="{40B8210B-24EA-425F-9257-63F02624D404}">
      <dgm:prSet/>
      <dgm:spPr/>
      <dgm:t>
        <a:bodyPr/>
        <a:lstStyle/>
        <a:p>
          <a:endParaRPr lang="it-IT" sz="3600" b="0"/>
        </a:p>
      </dgm:t>
    </dgm:pt>
    <dgm:pt modelId="{B3E51256-6154-4FAE-A05B-B19677C216C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2000" b="0" dirty="0">
              <a:ln w="9525"/>
            </a:rPr>
            <a:t>Contatti</a:t>
          </a:r>
        </a:p>
      </dgm:t>
    </dgm:pt>
    <dgm:pt modelId="{1D0BFE09-D499-47BD-8002-C26D75B9DAA8}" type="sibTrans" cxnId="{CFD1280C-C056-4089-BB34-5878093759E8}">
      <dgm:prSet/>
      <dgm:spPr/>
      <dgm:t>
        <a:bodyPr/>
        <a:lstStyle/>
        <a:p>
          <a:endParaRPr lang="it-IT" sz="3600" b="0"/>
        </a:p>
      </dgm:t>
    </dgm:pt>
    <dgm:pt modelId="{0FAA7ADC-E835-4925-9D7E-DC63C2277BDC}" type="parTrans" cxnId="{CFD1280C-C056-4089-BB34-5878093759E8}">
      <dgm:prSet/>
      <dgm:spPr/>
      <dgm:t>
        <a:bodyPr/>
        <a:lstStyle/>
        <a:p>
          <a:endParaRPr lang="it-IT" sz="3600" b="0"/>
        </a:p>
      </dgm:t>
    </dgm:pt>
    <dgm:pt modelId="{EFDEF04A-150A-407B-B317-4C3E0FE5EF7A}" type="pres">
      <dgm:prSet presAssocID="{8AB06B89-6877-4598-A313-4DD89DA14DB6}" presName="Name0" presStyleCnt="0">
        <dgm:presLayoutVars>
          <dgm:dir val="rev"/>
          <dgm:animLvl val="lvl"/>
          <dgm:resizeHandles/>
        </dgm:presLayoutVars>
      </dgm:prSet>
      <dgm:spPr/>
    </dgm:pt>
    <dgm:pt modelId="{1F161469-E3E6-4A91-9F76-F42E864A6CE8}" type="pres">
      <dgm:prSet presAssocID="{E1F20D56-F3CB-4E3F-9F9E-374013616194}" presName="linNode" presStyleCnt="0"/>
      <dgm:spPr/>
    </dgm:pt>
    <dgm:pt modelId="{71F70963-167E-45A9-A904-695E1D2D51EB}" type="pres">
      <dgm:prSet presAssocID="{E1F20D56-F3CB-4E3F-9F9E-374013616194}" presName="parentShp" presStyleLbl="node1" presStyleIdx="0" presStyleCnt="5">
        <dgm:presLayoutVars>
          <dgm:bulletEnabled val="1"/>
        </dgm:presLayoutVars>
      </dgm:prSet>
      <dgm:spPr/>
    </dgm:pt>
    <dgm:pt modelId="{B1374532-3AF6-4838-A5FB-6F634CCD71C1}" type="pres">
      <dgm:prSet presAssocID="{E1F20D56-F3CB-4E3F-9F9E-374013616194}" presName="childShp" presStyleLbl="bgAccFollowNode1" presStyleIdx="0" presStyleCnt="5" custFlipHor="1" custScaleX="23646">
        <dgm:presLayoutVars>
          <dgm:bulletEnabled val="1"/>
        </dgm:presLayoutVars>
      </dgm:prSet>
      <dgm:spPr/>
    </dgm:pt>
    <dgm:pt modelId="{22D9145A-5489-41A1-B5C0-5F3B52F48282}" type="pres">
      <dgm:prSet presAssocID="{DD82269A-4457-44EE-8E24-7AC118DB1659}" presName="spacing" presStyleCnt="0"/>
      <dgm:spPr/>
    </dgm:pt>
    <dgm:pt modelId="{6EFA7E1D-963E-4863-B300-BA89D59F72FF}" type="pres">
      <dgm:prSet presAssocID="{5D80F0EA-87CF-4D9E-9886-EE0704BF21F5}" presName="linNode" presStyleCnt="0"/>
      <dgm:spPr/>
    </dgm:pt>
    <dgm:pt modelId="{FDE169A5-6C39-4606-A1B8-DAEC6789A8D8}" type="pres">
      <dgm:prSet presAssocID="{5D80F0EA-87CF-4D9E-9886-EE0704BF21F5}" presName="parentShp" presStyleLbl="node1" presStyleIdx="1" presStyleCnt="5">
        <dgm:presLayoutVars>
          <dgm:bulletEnabled val="1"/>
        </dgm:presLayoutVars>
      </dgm:prSet>
      <dgm:spPr/>
    </dgm:pt>
    <dgm:pt modelId="{46ACA1FF-77E3-408E-97F9-42360B601452}" type="pres">
      <dgm:prSet presAssocID="{5D80F0EA-87CF-4D9E-9886-EE0704BF21F5}" presName="childShp" presStyleLbl="bgAccFollowNode1" presStyleIdx="1" presStyleCnt="5" custFlipHor="1" custScaleX="23983">
        <dgm:presLayoutVars>
          <dgm:bulletEnabled val="1"/>
        </dgm:presLayoutVars>
      </dgm:prSet>
      <dgm:spPr/>
    </dgm:pt>
    <dgm:pt modelId="{6A72D23C-F664-42C8-BFD1-F819BA8E2D51}" type="pres">
      <dgm:prSet presAssocID="{AC3E6E02-9DB9-4777-96E2-453574BD2B14}" presName="spacing" presStyleCnt="0"/>
      <dgm:spPr/>
    </dgm:pt>
    <dgm:pt modelId="{CA314530-0B9D-4591-8ED2-961B2DB54DAD}" type="pres">
      <dgm:prSet presAssocID="{F5649345-60DA-400D-9F63-3DF6BF7C7992}" presName="linNode" presStyleCnt="0"/>
      <dgm:spPr/>
    </dgm:pt>
    <dgm:pt modelId="{7236F181-7F71-4F11-A8CC-9058DFCA1A53}" type="pres">
      <dgm:prSet presAssocID="{F5649345-60DA-400D-9F63-3DF6BF7C7992}" presName="parentShp" presStyleLbl="node1" presStyleIdx="2" presStyleCnt="5">
        <dgm:presLayoutVars>
          <dgm:bulletEnabled val="1"/>
        </dgm:presLayoutVars>
      </dgm:prSet>
      <dgm:spPr/>
    </dgm:pt>
    <dgm:pt modelId="{30656EF9-9283-4939-A540-5D19E3B48D22}" type="pres">
      <dgm:prSet presAssocID="{F5649345-60DA-400D-9F63-3DF6BF7C7992}" presName="childShp" presStyleLbl="bgAccFollowNode1" presStyleIdx="2" presStyleCnt="5" custAng="10800000" custFlipHor="0" custScaleX="24319">
        <dgm:presLayoutVars>
          <dgm:bulletEnabled val="1"/>
        </dgm:presLayoutVars>
      </dgm:prSet>
      <dgm:spPr/>
    </dgm:pt>
    <dgm:pt modelId="{EE2D6296-96DE-4FCD-AF94-87A0895A8B20}" type="pres">
      <dgm:prSet presAssocID="{C30C9AE8-7647-4DDC-B33C-907954FCDD63}" presName="spacing" presStyleCnt="0"/>
      <dgm:spPr/>
    </dgm:pt>
    <dgm:pt modelId="{87AE58F2-BF9A-4708-B27E-48AA5C81AEE5}" type="pres">
      <dgm:prSet presAssocID="{B3E51256-6154-4FAE-A05B-B19677C216C6}" presName="linNode" presStyleCnt="0"/>
      <dgm:spPr/>
    </dgm:pt>
    <dgm:pt modelId="{EF92D452-A3FD-4B1B-89E6-888A357B56C4}" type="pres">
      <dgm:prSet presAssocID="{B3E51256-6154-4FAE-A05B-B19677C216C6}" presName="parentShp" presStyleLbl="node1" presStyleIdx="3" presStyleCnt="5">
        <dgm:presLayoutVars>
          <dgm:bulletEnabled val="1"/>
        </dgm:presLayoutVars>
      </dgm:prSet>
      <dgm:spPr/>
    </dgm:pt>
    <dgm:pt modelId="{ABFAF8C0-4894-4B81-8FC1-E6F464BC3FC3}" type="pres">
      <dgm:prSet presAssocID="{B3E51256-6154-4FAE-A05B-B19677C216C6}" presName="childShp" presStyleLbl="bgAccFollowNode1" presStyleIdx="3" presStyleCnt="5" custFlipHor="1" custScaleX="25328">
        <dgm:presLayoutVars>
          <dgm:bulletEnabled val="1"/>
        </dgm:presLayoutVars>
      </dgm:prSet>
      <dgm:spPr/>
    </dgm:pt>
    <dgm:pt modelId="{1B118359-3D84-4E66-8A0B-D8E6440211BC}" type="pres">
      <dgm:prSet presAssocID="{1D0BFE09-D499-47BD-8002-C26D75B9DAA8}" presName="spacing" presStyleCnt="0"/>
      <dgm:spPr/>
    </dgm:pt>
    <dgm:pt modelId="{ED93945D-0D60-424F-AD1B-1009D2D5CBD9}" type="pres">
      <dgm:prSet presAssocID="{656B13F3-5FFB-4A6C-916B-848F82BF24D8}" presName="linNode" presStyleCnt="0"/>
      <dgm:spPr/>
    </dgm:pt>
    <dgm:pt modelId="{9FAC2064-0E42-4A72-9C33-D3D85770665D}" type="pres">
      <dgm:prSet presAssocID="{656B13F3-5FFB-4A6C-916B-848F82BF24D8}" presName="parentShp" presStyleLbl="node1" presStyleIdx="4" presStyleCnt="5">
        <dgm:presLayoutVars>
          <dgm:bulletEnabled val="1"/>
        </dgm:presLayoutVars>
      </dgm:prSet>
      <dgm:spPr/>
    </dgm:pt>
    <dgm:pt modelId="{3D0FE5C6-9B84-41C2-BC95-B3CE83B3A750}" type="pres">
      <dgm:prSet presAssocID="{656B13F3-5FFB-4A6C-916B-848F82BF24D8}" presName="childShp" presStyleLbl="bgAccFollowNode1" presStyleIdx="4" presStyleCnt="5" custFlipHor="1" custScaleX="25328">
        <dgm:presLayoutVars>
          <dgm:bulletEnabled val="1"/>
        </dgm:presLayoutVars>
      </dgm:prSet>
      <dgm:spPr/>
    </dgm:pt>
  </dgm:ptLst>
  <dgm:cxnLst>
    <dgm:cxn modelId="{40B8210B-24EA-425F-9257-63F02624D404}" srcId="{8AB06B89-6877-4598-A313-4DD89DA14DB6}" destId="{656B13F3-5FFB-4A6C-916B-848F82BF24D8}" srcOrd="4" destOrd="0" parTransId="{C0A15DCA-377A-43EC-A514-5C6FDDDE5F80}" sibTransId="{1EE261FE-0C5D-43E7-B3FF-98445555BA2E}"/>
    <dgm:cxn modelId="{CFD1280C-C056-4089-BB34-5878093759E8}" srcId="{8AB06B89-6877-4598-A313-4DD89DA14DB6}" destId="{B3E51256-6154-4FAE-A05B-B19677C216C6}" srcOrd="3" destOrd="0" parTransId="{0FAA7ADC-E835-4925-9D7E-DC63C2277BDC}" sibTransId="{1D0BFE09-D499-47BD-8002-C26D75B9DAA8}"/>
    <dgm:cxn modelId="{316F350C-2B0C-4C0F-9E99-24D9C7AA0656}" type="presOf" srcId="{E1F20D56-F3CB-4E3F-9F9E-374013616194}" destId="{71F70963-167E-45A9-A904-695E1D2D51EB}" srcOrd="0" destOrd="0" presId="urn:microsoft.com/office/officeart/2005/8/layout/vList6"/>
    <dgm:cxn modelId="{FB2D3827-2ABF-4650-81E0-1224745685D5}" srcId="{8AB06B89-6877-4598-A313-4DD89DA14DB6}" destId="{5D80F0EA-87CF-4D9E-9886-EE0704BF21F5}" srcOrd="1" destOrd="0" parTransId="{D4E7A06B-06FB-494B-B5E5-F2DE92D67C9E}" sibTransId="{AC3E6E02-9DB9-4777-96E2-453574BD2B14}"/>
    <dgm:cxn modelId="{D550B15C-5BF3-4A92-B995-CDE74B9F141C}" type="presOf" srcId="{B3E51256-6154-4FAE-A05B-B19677C216C6}" destId="{EF92D452-A3FD-4B1B-89E6-888A357B56C4}" srcOrd="0" destOrd="0" presId="urn:microsoft.com/office/officeart/2005/8/layout/vList6"/>
    <dgm:cxn modelId="{395D6D71-941A-4377-A476-EE828B9C9D24}" type="presOf" srcId="{5D80F0EA-87CF-4D9E-9886-EE0704BF21F5}" destId="{FDE169A5-6C39-4606-A1B8-DAEC6789A8D8}" srcOrd="0" destOrd="0" presId="urn:microsoft.com/office/officeart/2005/8/layout/vList6"/>
    <dgm:cxn modelId="{6670D658-5387-437C-B7D6-9B2F428C0C8E}" type="presOf" srcId="{656B13F3-5FFB-4A6C-916B-848F82BF24D8}" destId="{9FAC2064-0E42-4A72-9C33-D3D85770665D}" srcOrd="0" destOrd="0" presId="urn:microsoft.com/office/officeart/2005/8/layout/vList6"/>
    <dgm:cxn modelId="{1F391A9C-C1B6-42E2-B35D-318F5061CA67}" srcId="{8AB06B89-6877-4598-A313-4DD89DA14DB6}" destId="{F5649345-60DA-400D-9F63-3DF6BF7C7992}" srcOrd="2" destOrd="0" parTransId="{35A8F6B3-3973-4773-A9AA-0B92AD862BA8}" sibTransId="{C30C9AE8-7647-4DDC-B33C-907954FCDD63}"/>
    <dgm:cxn modelId="{91A94EA7-32C8-47E1-92B9-6EE7192394FA}" type="presOf" srcId="{8AB06B89-6877-4598-A313-4DD89DA14DB6}" destId="{EFDEF04A-150A-407B-B317-4C3E0FE5EF7A}" srcOrd="0" destOrd="0" presId="urn:microsoft.com/office/officeart/2005/8/layout/vList6"/>
    <dgm:cxn modelId="{B5B7FDD0-69F0-4E7B-AC77-2EAAFD9C07DA}" srcId="{8AB06B89-6877-4598-A313-4DD89DA14DB6}" destId="{E1F20D56-F3CB-4E3F-9F9E-374013616194}" srcOrd="0" destOrd="0" parTransId="{004D213F-A743-4B0D-AC24-433A613CF762}" sibTransId="{DD82269A-4457-44EE-8E24-7AC118DB1659}"/>
    <dgm:cxn modelId="{B2FF79F4-F031-44D9-82A4-66ECA30481E1}" type="presOf" srcId="{F5649345-60DA-400D-9F63-3DF6BF7C7992}" destId="{7236F181-7F71-4F11-A8CC-9058DFCA1A53}" srcOrd="0" destOrd="0" presId="urn:microsoft.com/office/officeart/2005/8/layout/vList6"/>
    <dgm:cxn modelId="{B460C14E-BB05-4065-8D1B-A9F44070FD3A}" type="presParOf" srcId="{EFDEF04A-150A-407B-B317-4C3E0FE5EF7A}" destId="{1F161469-E3E6-4A91-9F76-F42E864A6CE8}" srcOrd="0" destOrd="0" presId="urn:microsoft.com/office/officeart/2005/8/layout/vList6"/>
    <dgm:cxn modelId="{3768F06C-FBDD-4E1E-AA94-2A16688BAC64}" type="presParOf" srcId="{1F161469-E3E6-4A91-9F76-F42E864A6CE8}" destId="{71F70963-167E-45A9-A904-695E1D2D51EB}" srcOrd="0" destOrd="0" presId="urn:microsoft.com/office/officeart/2005/8/layout/vList6"/>
    <dgm:cxn modelId="{D6350A27-4DA4-4611-B20B-F6490292B319}" type="presParOf" srcId="{1F161469-E3E6-4A91-9F76-F42E864A6CE8}" destId="{B1374532-3AF6-4838-A5FB-6F634CCD71C1}" srcOrd="1" destOrd="0" presId="urn:microsoft.com/office/officeart/2005/8/layout/vList6"/>
    <dgm:cxn modelId="{B4DA30ED-FA5F-481A-81EB-0994CB3CECCC}" type="presParOf" srcId="{EFDEF04A-150A-407B-B317-4C3E0FE5EF7A}" destId="{22D9145A-5489-41A1-B5C0-5F3B52F48282}" srcOrd="1" destOrd="0" presId="urn:microsoft.com/office/officeart/2005/8/layout/vList6"/>
    <dgm:cxn modelId="{658B9E6E-3675-4055-95BA-177925CC39F8}" type="presParOf" srcId="{EFDEF04A-150A-407B-B317-4C3E0FE5EF7A}" destId="{6EFA7E1D-963E-4863-B300-BA89D59F72FF}" srcOrd="2" destOrd="0" presId="urn:microsoft.com/office/officeart/2005/8/layout/vList6"/>
    <dgm:cxn modelId="{C951CA0C-627E-4D23-B91D-456CCB925C83}" type="presParOf" srcId="{6EFA7E1D-963E-4863-B300-BA89D59F72FF}" destId="{FDE169A5-6C39-4606-A1B8-DAEC6789A8D8}" srcOrd="0" destOrd="0" presId="urn:microsoft.com/office/officeart/2005/8/layout/vList6"/>
    <dgm:cxn modelId="{19835430-6C26-4A23-921B-EE740F14EC23}" type="presParOf" srcId="{6EFA7E1D-963E-4863-B300-BA89D59F72FF}" destId="{46ACA1FF-77E3-408E-97F9-42360B601452}" srcOrd="1" destOrd="0" presId="urn:microsoft.com/office/officeart/2005/8/layout/vList6"/>
    <dgm:cxn modelId="{57FE15F7-72A3-495A-B50C-73325F80EE62}" type="presParOf" srcId="{EFDEF04A-150A-407B-B317-4C3E0FE5EF7A}" destId="{6A72D23C-F664-42C8-BFD1-F819BA8E2D51}" srcOrd="3" destOrd="0" presId="urn:microsoft.com/office/officeart/2005/8/layout/vList6"/>
    <dgm:cxn modelId="{C869AFE4-F529-48B9-B689-300BBB548478}" type="presParOf" srcId="{EFDEF04A-150A-407B-B317-4C3E0FE5EF7A}" destId="{CA314530-0B9D-4591-8ED2-961B2DB54DAD}" srcOrd="4" destOrd="0" presId="urn:microsoft.com/office/officeart/2005/8/layout/vList6"/>
    <dgm:cxn modelId="{AD8D332B-9A2E-4A54-A972-384357E2AA92}" type="presParOf" srcId="{CA314530-0B9D-4591-8ED2-961B2DB54DAD}" destId="{7236F181-7F71-4F11-A8CC-9058DFCA1A53}" srcOrd="0" destOrd="0" presId="urn:microsoft.com/office/officeart/2005/8/layout/vList6"/>
    <dgm:cxn modelId="{161C0266-4E15-4982-BC37-292765387483}" type="presParOf" srcId="{CA314530-0B9D-4591-8ED2-961B2DB54DAD}" destId="{30656EF9-9283-4939-A540-5D19E3B48D22}" srcOrd="1" destOrd="0" presId="urn:microsoft.com/office/officeart/2005/8/layout/vList6"/>
    <dgm:cxn modelId="{F16209F9-06F2-4C61-8386-F1B2DC2A2B0A}" type="presParOf" srcId="{EFDEF04A-150A-407B-B317-4C3E0FE5EF7A}" destId="{EE2D6296-96DE-4FCD-AF94-87A0895A8B20}" srcOrd="5" destOrd="0" presId="urn:microsoft.com/office/officeart/2005/8/layout/vList6"/>
    <dgm:cxn modelId="{C76CC71F-49FF-4929-AEDB-5BFE47A0504A}" type="presParOf" srcId="{EFDEF04A-150A-407B-B317-4C3E0FE5EF7A}" destId="{87AE58F2-BF9A-4708-B27E-48AA5C81AEE5}" srcOrd="6" destOrd="0" presId="urn:microsoft.com/office/officeart/2005/8/layout/vList6"/>
    <dgm:cxn modelId="{D345BD64-EEAB-4729-84B8-BBFF15001B02}" type="presParOf" srcId="{87AE58F2-BF9A-4708-B27E-48AA5C81AEE5}" destId="{EF92D452-A3FD-4B1B-89E6-888A357B56C4}" srcOrd="0" destOrd="0" presId="urn:microsoft.com/office/officeart/2005/8/layout/vList6"/>
    <dgm:cxn modelId="{7EB9DE38-461F-452D-9F74-DCAD8F2A1A69}" type="presParOf" srcId="{87AE58F2-BF9A-4708-B27E-48AA5C81AEE5}" destId="{ABFAF8C0-4894-4B81-8FC1-E6F464BC3FC3}" srcOrd="1" destOrd="0" presId="urn:microsoft.com/office/officeart/2005/8/layout/vList6"/>
    <dgm:cxn modelId="{EB2445CC-158D-444D-9990-64564E95FEA6}" type="presParOf" srcId="{EFDEF04A-150A-407B-B317-4C3E0FE5EF7A}" destId="{1B118359-3D84-4E66-8A0B-D8E6440211BC}" srcOrd="7" destOrd="0" presId="urn:microsoft.com/office/officeart/2005/8/layout/vList6"/>
    <dgm:cxn modelId="{76CD8312-E36A-4150-AB36-BADAFB78A0A8}" type="presParOf" srcId="{EFDEF04A-150A-407B-B317-4C3E0FE5EF7A}" destId="{ED93945D-0D60-424F-AD1B-1009D2D5CBD9}" srcOrd="8" destOrd="0" presId="urn:microsoft.com/office/officeart/2005/8/layout/vList6"/>
    <dgm:cxn modelId="{591C08CF-D270-4927-A74A-FA1A096101C7}" type="presParOf" srcId="{ED93945D-0D60-424F-AD1B-1009D2D5CBD9}" destId="{9FAC2064-0E42-4A72-9C33-D3D85770665D}" srcOrd="0" destOrd="0" presId="urn:microsoft.com/office/officeart/2005/8/layout/vList6"/>
    <dgm:cxn modelId="{2696139C-E685-482A-A565-80BAD4221DC8}" type="presParOf" srcId="{ED93945D-0D60-424F-AD1B-1009D2D5CBD9}" destId="{3D0FE5C6-9B84-41C2-BC95-B3CE83B3A7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58CB9B-41D6-44C4-8F91-21241452DF7F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F6A9D428-0D10-4E43-A370-0C9CA4068FBE}">
      <dgm:prSet/>
      <dgm:spPr/>
      <dgm:t>
        <a:bodyPr/>
        <a:lstStyle/>
        <a:p>
          <a:pPr rtl="0"/>
          <a:r>
            <a:rPr lang="it-IT" dirty="0"/>
            <a:t>MISURAZIONE DI INDICATORI COMUNI DI OUTPUT E DI RISULTATO DA PROGRAMMA</a:t>
          </a:r>
        </a:p>
      </dgm:t>
    </dgm:pt>
    <dgm:pt modelId="{984FFFE0-27D5-4208-840B-BD6E6524FACE}" type="parTrans" cxnId="{60C1D0C8-F2FE-45D2-8FF9-B1105218A0B3}">
      <dgm:prSet/>
      <dgm:spPr/>
      <dgm:t>
        <a:bodyPr/>
        <a:lstStyle/>
        <a:p>
          <a:endParaRPr lang="it-IT"/>
        </a:p>
      </dgm:t>
    </dgm:pt>
    <dgm:pt modelId="{4A9906F8-0B37-4CDC-B57F-EFF345CA2E05}" type="sibTrans" cxnId="{60C1D0C8-F2FE-45D2-8FF9-B1105218A0B3}">
      <dgm:prSet/>
      <dgm:spPr/>
      <dgm:t>
        <a:bodyPr/>
        <a:lstStyle/>
        <a:p>
          <a:endParaRPr lang="it-IT"/>
        </a:p>
      </dgm:t>
    </dgm:pt>
    <dgm:pt modelId="{40F83973-E842-4A73-9802-D039FAFB242C}">
      <dgm:prSet/>
      <dgm:spPr/>
      <dgm:t>
        <a:bodyPr/>
        <a:lstStyle/>
        <a:p>
          <a:pPr rtl="0"/>
          <a:r>
            <a:rPr lang="it-IT" dirty="0"/>
            <a:t>ITABAROMETRO</a:t>
          </a:r>
        </a:p>
      </dgm:t>
    </dgm:pt>
    <dgm:pt modelId="{E67B220D-6317-419B-8DDB-7F4CB4375528}" type="parTrans" cxnId="{7EA389F4-C563-4BDA-BB0D-267F078B8FCB}">
      <dgm:prSet/>
      <dgm:spPr/>
      <dgm:t>
        <a:bodyPr/>
        <a:lstStyle/>
        <a:p>
          <a:endParaRPr lang="it-IT"/>
        </a:p>
      </dgm:t>
    </dgm:pt>
    <dgm:pt modelId="{B93940AE-24A5-4455-9418-7B4FDE8F78C5}" type="sibTrans" cxnId="{7EA389F4-C563-4BDA-BB0D-267F078B8FCB}">
      <dgm:prSet/>
      <dgm:spPr/>
      <dgm:t>
        <a:bodyPr/>
        <a:lstStyle/>
        <a:p>
          <a:endParaRPr lang="it-IT"/>
        </a:p>
      </dgm:t>
    </dgm:pt>
    <dgm:pt modelId="{56FE0EF2-EC62-45D8-974C-2B090408F489}">
      <dgm:prSet/>
      <dgm:spPr/>
      <dgm:t>
        <a:bodyPr/>
        <a:lstStyle/>
        <a:p>
          <a:pPr rtl="0"/>
          <a:r>
            <a:rPr lang="it-IT" dirty="0"/>
            <a:t>VERIFICA IN ITINERE DEL LIVELLO DI RAGGIUNGIMENTO DEGLI OBIETTIVI GENERALI DELLA STRATEGIA</a:t>
          </a:r>
        </a:p>
      </dgm:t>
    </dgm:pt>
    <dgm:pt modelId="{40432651-B92B-48BC-A94E-B1280E1D8255}" type="parTrans" cxnId="{77D24561-3BA2-4600-8EB5-1A47958DB660}">
      <dgm:prSet/>
      <dgm:spPr/>
      <dgm:t>
        <a:bodyPr/>
        <a:lstStyle/>
        <a:p>
          <a:endParaRPr lang="it-IT"/>
        </a:p>
      </dgm:t>
    </dgm:pt>
    <dgm:pt modelId="{2A32E749-2173-457F-87DB-EC0EC7B3E0C7}" type="sibTrans" cxnId="{77D24561-3BA2-4600-8EB5-1A47958DB660}">
      <dgm:prSet/>
      <dgm:spPr/>
      <dgm:t>
        <a:bodyPr/>
        <a:lstStyle/>
        <a:p>
          <a:endParaRPr lang="it-IT"/>
        </a:p>
      </dgm:t>
    </dgm:pt>
    <dgm:pt modelId="{FE3146CE-141C-4865-A153-A84A3310C226}" type="pres">
      <dgm:prSet presAssocID="{E358CB9B-41D6-44C4-8F91-21241452DF7F}" presName="cycle" presStyleCnt="0">
        <dgm:presLayoutVars>
          <dgm:dir/>
          <dgm:resizeHandles val="exact"/>
        </dgm:presLayoutVars>
      </dgm:prSet>
      <dgm:spPr/>
    </dgm:pt>
    <dgm:pt modelId="{CDD6A6D7-6BF7-427A-87CA-07F693C7397F}" type="pres">
      <dgm:prSet presAssocID="{F6A9D428-0D10-4E43-A370-0C9CA4068FBE}" presName="dummy" presStyleCnt="0"/>
      <dgm:spPr/>
    </dgm:pt>
    <dgm:pt modelId="{35E64A87-F584-42C2-842F-2AC7E49353B8}" type="pres">
      <dgm:prSet presAssocID="{F6A9D428-0D10-4E43-A370-0C9CA4068FBE}" presName="node" presStyleLbl="revTx" presStyleIdx="0" presStyleCnt="3">
        <dgm:presLayoutVars>
          <dgm:bulletEnabled val="1"/>
        </dgm:presLayoutVars>
      </dgm:prSet>
      <dgm:spPr/>
    </dgm:pt>
    <dgm:pt modelId="{38151C43-8008-4613-B808-AEB933C4BD04}" type="pres">
      <dgm:prSet presAssocID="{4A9906F8-0B37-4CDC-B57F-EFF345CA2E05}" presName="sibTrans" presStyleLbl="node1" presStyleIdx="0" presStyleCnt="3"/>
      <dgm:spPr/>
    </dgm:pt>
    <dgm:pt modelId="{BB841A27-0B34-4D07-A838-962A3A0C7935}" type="pres">
      <dgm:prSet presAssocID="{40F83973-E842-4A73-9802-D039FAFB242C}" presName="dummy" presStyleCnt="0"/>
      <dgm:spPr/>
    </dgm:pt>
    <dgm:pt modelId="{5980CC58-6271-4810-A6EC-295A0E1544CC}" type="pres">
      <dgm:prSet presAssocID="{40F83973-E842-4A73-9802-D039FAFB242C}" presName="node" presStyleLbl="revTx" presStyleIdx="1" presStyleCnt="3">
        <dgm:presLayoutVars>
          <dgm:bulletEnabled val="1"/>
        </dgm:presLayoutVars>
      </dgm:prSet>
      <dgm:spPr/>
    </dgm:pt>
    <dgm:pt modelId="{7113ECCA-E0BE-456B-8F5A-1BA6D7F8CC4E}" type="pres">
      <dgm:prSet presAssocID="{B93940AE-24A5-4455-9418-7B4FDE8F78C5}" presName="sibTrans" presStyleLbl="node1" presStyleIdx="1" presStyleCnt="3"/>
      <dgm:spPr/>
    </dgm:pt>
    <dgm:pt modelId="{52BB3A1B-47AA-4CCC-98CD-4662CA94ED74}" type="pres">
      <dgm:prSet presAssocID="{56FE0EF2-EC62-45D8-974C-2B090408F489}" presName="dummy" presStyleCnt="0"/>
      <dgm:spPr/>
    </dgm:pt>
    <dgm:pt modelId="{ADBD85E7-44DB-4686-9BA8-B7AE38544535}" type="pres">
      <dgm:prSet presAssocID="{56FE0EF2-EC62-45D8-974C-2B090408F489}" presName="node" presStyleLbl="revTx" presStyleIdx="2" presStyleCnt="3">
        <dgm:presLayoutVars>
          <dgm:bulletEnabled val="1"/>
        </dgm:presLayoutVars>
      </dgm:prSet>
      <dgm:spPr/>
    </dgm:pt>
    <dgm:pt modelId="{0EA1EC61-3C64-4784-9D6C-62FAB20B11F0}" type="pres">
      <dgm:prSet presAssocID="{2A32E749-2173-457F-87DB-EC0EC7B3E0C7}" presName="sibTrans" presStyleLbl="node1" presStyleIdx="2" presStyleCnt="3"/>
      <dgm:spPr/>
    </dgm:pt>
  </dgm:ptLst>
  <dgm:cxnLst>
    <dgm:cxn modelId="{B1901B2B-D9BF-4462-9F50-B8A517A06D9D}" type="presOf" srcId="{F6A9D428-0D10-4E43-A370-0C9CA4068FBE}" destId="{35E64A87-F584-42C2-842F-2AC7E49353B8}" srcOrd="0" destOrd="0" presId="urn:microsoft.com/office/officeart/2005/8/layout/cycle1"/>
    <dgm:cxn modelId="{9CE0683A-74B8-4287-B1BF-238FE78D8965}" type="presOf" srcId="{B93940AE-24A5-4455-9418-7B4FDE8F78C5}" destId="{7113ECCA-E0BE-456B-8F5A-1BA6D7F8CC4E}" srcOrd="0" destOrd="0" presId="urn:microsoft.com/office/officeart/2005/8/layout/cycle1"/>
    <dgm:cxn modelId="{77D24561-3BA2-4600-8EB5-1A47958DB660}" srcId="{E358CB9B-41D6-44C4-8F91-21241452DF7F}" destId="{56FE0EF2-EC62-45D8-974C-2B090408F489}" srcOrd="2" destOrd="0" parTransId="{40432651-B92B-48BC-A94E-B1280E1D8255}" sibTransId="{2A32E749-2173-457F-87DB-EC0EC7B3E0C7}"/>
    <dgm:cxn modelId="{B5885462-8236-4771-B74B-9B8B16C56F67}" type="presOf" srcId="{4A9906F8-0B37-4CDC-B57F-EFF345CA2E05}" destId="{38151C43-8008-4613-B808-AEB933C4BD04}" srcOrd="0" destOrd="0" presId="urn:microsoft.com/office/officeart/2005/8/layout/cycle1"/>
    <dgm:cxn modelId="{BE30BD43-6596-42F7-A930-FE1C66363F70}" type="presOf" srcId="{56FE0EF2-EC62-45D8-974C-2B090408F489}" destId="{ADBD85E7-44DB-4686-9BA8-B7AE38544535}" srcOrd="0" destOrd="0" presId="urn:microsoft.com/office/officeart/2005/8/layout/cycle1"/>
    <dgm:cxn modelId="{66A313AB-FB6C-4D0D-8DA3-02C5EF8EF667}" type="presOf" srcId="{2A32E749-2173-457F-87DB-EC0EC7B3E0C7}" destId="{0EA1EC61-3C64-4784-9D6C-62FAB20B11F0}" srcOrd="0" destOrd="0" presId="urn:microsoft.com/office/officeart/2005/8/layout/cycle1"/>
    <dgm:cxn modelId="{6EF4B7AF-54C8-4D18-89DD-9C51F7FEEE33}" type="presOf" srcId="{40F83973-E842-4A73-9802-D039FAFB242C}" destId="{5980CC58-6271-4810-A6EC-295A0E1544CC}" srcOrd="0" destOrd="0" presId="urn:microsoft.com/office/officeart/2005/8/layout/cycle1"/>
    <dgm:cxn modelId="{60C1D0C8-F2FE-45D2-8FF9-B1105218A0B3}" srcId="{E358CB9B-41D6-44C4-8F91-21241452DF7F}" destId="{F6A9D428-0D10-4E43-A370-0C9CA4068FBE}" srcOrd="0" destOrd="0" parTransId="{984FFFE0-27D5-4208-840B-BD6E6524FACE}" sibTransId="{4A9906F8-0B37-4CDC-B57F-EFF345CA2E05}"/>
    <dgm:cxn modelId="{16D059D3-F1D3-40E9-9FD9-10C456A79BEC}" type="presOf" srcId="{E358CB9B-41D6-44C4-8F91-21241452DF7F}" destId="{FE3146CE-141C-4865-A153-A84A3310C226}" srcOrd="0" destOrd="0" presId="urn:microsoft.com/office/officeart/2005/8/layout/cycle1"/>
    <dgm:cxn modelId="{7EA389F4-C563-4BDA-BB0D-267F078B8FCB}" srcId="{E358CB9B-41D6-44C4-8F91-21241452DF7F}" destId="{40F83973-E842-4A73-9802-D039FAFB242C}" srcOrd="1" destOrd="0" parTransId="{E67B220D-6317-419B-8DDB-7F4CB4375528}" sibTransId="{B93940AE-24A5-4455-9418-7B4FDE8F78C5}"/>
    <dgm:cxn modelId="{C62256F3-1E8C-443B-9CA8-E4D1044DEE62}" type="presParOf" srcId="{FE3146CE-141C-4865-A153-A84A3310C226}" destId="{CDD6A6D7-6BF7-427A-87CA-07F693C7397F}" srcOrd="0" destOrd="0" presId="urn:microsoft.com/office/officeart/2005/8/layout/cycle1"/>
    <dgm:cxn modelId="{EACBD354-1F5A-43BA-9BD7-584D854CD415}" type="presParOf" srcId="{FE3146CE-141C-4865-A153-A84A3310C226}" destId="{35E64A87-F584-42C2-842F-2AC7E49353B8}" srcOrd="1" destOrd="0" presId="urn:microsoft.com/office/officeart/2005/8/layout/cycle1"/>
    <dgm:cxn modelId="{4D2B4F3F-ED9B-40D3-8DC7-2B5E3875722B}" type="presParOf" srcId="{FE3146CE-141C-4865-A153-A84A3310C226}" destId="{38151C43-8008-4613-B808-AEB933C4BD04}" srcOrd="2" destOrd="0" presId="urn:microsoft.com/office/officeart/2005/8/layout/cycle1"/>
    <dgm:cxn modelId="{7F3963BA-0A63-41BB-B7EF-0F8BF811EDD4}" type="presParOf" srcId="{FE3146CE-141C-4865-A153-A84A3310C226}" destId="{BB841A27-0B34-4D07-A838-962A3A0C7935}" srcOrd="3" destOrd="0" presId="urn:microsoft.com/office/officeart/2005/8/layout/cycle1"/>
    <dgm:cxn modelId="{755DDAD3-A3F0-440A-A463-60ED118C4301}" type="presParOf" srcId="{FE3146CE-141C-4865-A153-A84A3310C226}" destId="{5980CC58-6271-4810-A6EC-295A0E1544CC}" srcOrd="4" destOrd="0" presId="urn:microsoft.com/office/officeart/2005/8/layout/cycle1"/>
    <dgm:cxn modelId="{DCAD9CAD-5949-4516-9FFE-13AE5556A342}" type="presParOf" srcId="{FE3146CE-141C-4865-A153-A84A3310C226}" destId="{7113ECCA-E0BE-456B-8F5A-1BA6D7F8CC4E}" srcOrd="5" destOrd="0" presId="urn:microsoft.com/office/officeart/2005/8/layout/cycle1"/>
    <dgm:cxn modelId="{7F6B9798-FBD0-4448-BA8A-E6E22BE88060}" type="presParOf" srcId="{FE3146CE-141C-4865-A153-A84A3310C226}" destId="{52BB3A1B-47AA-4CCC-98CD-4662CA94ED74}" srcOrd="6" destOrd="0" presId="urn:microsoft.com/office/officeart/2005/8/layout/cycle1"/>
    <dgm:cxn modelId="{BDADC011-6E59-40BD-912D-A4CD56C952ED}" type="presParOf" srcId="{FE3146CE-141C-4865-A153-A84A3310C226}" destId="{ADBD85E7-44DB-4686-9BA8-B7AE38544535}" srcOrd="7" destOrd="0" presId="urn:microsoft.com/office/officeart/2005/8/layout/cycle1"/>
    <dgm:cxn modelId="{4DD304E3-9890-4E18-9EB5-992244DDA624}" type="presParOf" srcId="{FE3146CE-141C-4865-A153-A84A3310C226}" destId="{0EA1EC61-3C64-4784-9D6C-62FAB20B11F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FF25F9-C904-422C-A9E4-4E999111A41D}" type="doc">
      <dgm:prSet loTypeId="urn:microsoft.com/office/officeart/2008/layout/VerticalCurvedList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CD0E9384-A617-4C51-AFC3-4AF58BC053BF}">
      <dgm:prSet custT="1"/>
      <dgm:spPr/>
      <dgm:t>
        <a:bodyPr/>
        <a:lstStyle/>
        <a:p>
          <a:pPr rtl="0"/>
          <a:r>
            <a:rPr lang="en-US" sz="1800" dirty="0" err="1">
              <a:solidFill>
                <a:schemeClr val="tx1"/>
              </a:solidFill>
              <a:latin typeface="+mn-lt"/>
            </a:rPr>
            <a:t>Sito</a:t>
          </a:r>
          <a:r>
            <a:rPr lang="en-US" sz="1800" dirty="0">
              <a:solidFill>
                <a:schemeClr val="tx1"/>
              </a:solidFill>
              <a:latin typeface="+mn-lt"/>
            </a:rPr>
            <a:t> web </a:t>
          </a:r>
          <a:r>
            <a:rPr lang="en-US" sz="1800" dirty="0" err="1">
              <a:solidFill>
                <a:schemeClr val="tx1"/>
              </a:solidFill>
              <a:latin typeface="+mn-lt"/>
            </a:rPr>
            <a:t>Canale</a:t>
          </a:r>
          <a:r>
            <a:rPr lang="en-US" sz="1800" dirty="0">
              <a:solidFill>
                <a:schemeClr val="tx1"/>
              </a:solidFill>
              <a:latin typeface="+mn-lt"/>
            </a:rPr>
            <a:t> Europa (link:</a:t>
          </a:r>
          <a:r>
            <a:rPr lang="en-US" sz="1800" dirty="0">
              <a:solidFill>
                <a:srgbClr val="002060"/>
              </a:solidFill>
              <a:latin typeface="+mn-lt"/>
            </a:rPr>
            <a:t> </a:t>
          </a:r>
          <a:r>
            <a:rPr lang="en-US" sz="1800" dirty="0">
              <a:solidFill>
                <a:srgbClr val="002060"/>
              </a:solidFill>
              <a:latin typeface="+mn-lt"/>
              <a:hlinkClick xmlns:r="http://schemas.openxmlformats.org/officeDocument/2006/relationships" r:id="rId1"/>
            </a:rPr>
            <a:t>https://new.regione.vda.it/europa/europa</a:t>
          </a:r>
          <a:r>
            <a:rPr lang="en-US" sz="1800" dirty="0">
              <a:solidFill>
                <a:schemeClr val="tx1"/>
              </a:solidFill>
              <a:latin typeface="+mn-lt"/>
            </a:rPr>
            <a:t>)</a:t>
          </a:r>
          <a:r>
            <a:rPr lang="en-US" sz="1800" dirty="0">
              <a:solidFill>
                <a:srgbClr val="002060"/>
              </a:solidFill>
              <a:latin typeface="+mn-lt"/>
            </a:rPr>
            <a:t>​</a:t>
          </a:r>
          <a:endParaRPr lang="it-IT" sz="1800" dirty="0">
            <a:solidFill>
              <a:srgbClr val="002060"/>
            </a:solidFill>
            <a:latin typeface="+mn-lt"/>
          </a:endParaRPr>
        </a:p>
      </dgm:t>
    </dgm:pt>
    <dgm:pt modelId="{29E22488-79D8-4C4A-8236-FF774DABC3D8}" type="parTrans" cxnId="{74FECD77-D5AB-4213-AAFF-DD9B3C20F29C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98EE9F43-4AE0-45DB-9415-849FEA0769D5}" type="sibTrans" cxnId="{74FECD77-D5AB-4213-AAFF-DD9B3C20F29C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146C680B-0A5A-48BB-9C4D-FBF3D863E943}">
      <dgm:prSet custT="1"/>
      <dgm:spPr/>
      <dgm:t>
        <a:bodyPr/>
        <a:lstStyle/>
        <a:p>
          <a:pPr rtl="0"/>
          <a:r>
            <a:rPr lang="en-US" sz="1800" dirty="0" err="1">
              <a:solidFill>
                <a:schemeClr val="tx1"/>
              </a:solidFill>
              <a:latin typeface="+mn-lt"/>
            </a:rPr>
            <a:t>Autorità</a:t>
          </a:r>
          <a:r>
            <a:rPr lang="en-US" sz="1800" dirty="0">
              <a:solidFill>
                <a:schemeClr val="tx1"/>
              </a:solidFill>
              <a:latin typeface="+mn-lt"/>
            </a:rPr>
            <a:t> di </a:t>
          </a:r>
          <a:r>
            <a:rPr lang="en-US" sz="1800" dirty="0" err="1">
              <a:solidFill>
                <a:schemeClr val="tx1"/>
              </a:solidFill>
              <a:latin typeface="+mn-lt"/>
            </a:rPr>
            <a:t>gestione</a:t>
          </a:r>
          <a:r>
            <a:rPr lang="en-US" sz="1800" dirty="0">
              <a:solidFill>
                <a:schemeClr val="tx1"/>
              </a:solidFill>
              <a:latin typeface="+mn-lt"/>
            </a:rPr>
            <a:t> FESR VDA (e-mail:</a:t>
          </a:r>
          <a:r>
            <a:rPr lang="en-US" sz="1800" dirty="0">
              <a:solidFill>
                <a:srgbClr val="002060"/>
              </a:solidFill>
              <a:latin typeface="+mn-lt"/>
            </a:rPr>
            <a:t> </a:t>
          </a:r>
          <a:r>
            <a:rPr lang="en-US" sz="1800" dirty="0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adg.fesr@regione.vda.it</a:t>
          </a:r>
          <a:r>
            <a:rPr lang="en-US" sz="1800" dirty="0">
              <a:solidFill>
                <a:schemeClr val="tx1"/>
              </a:solidFill>
              <a:latin typeface="+mn-lt"/>
            </a:rPr>
            <a:t>)</a:t>
          </a:r>
          <a:endParaRPr lang="it-IT" sz="1800" dirty="0">
            <a:solidFill>
              <a:schemeClr val="tx1"/>
            </a:solidFill>
            <a:latin typeface="+mn-lt"/>
          </a:endParaRPr>
        </a:p>
      </dgm:t>
    </dgm:pt>
    <dgm:pt modelId="{25877FE1-CA65-4CB7-8684-D3C1F979C6B5}" type="parTrans" cxnId="{A67218FB-35A5-450C-987D-AC323542906E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D10C40A1-A691-4419-A557-41A38FC20983}" type="sibTrans" cxnId="{A67218FB-35A5-450C-987D-AC323542906E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04FE163-5552-401E-9C96-80CBE6A370C9}">
      <dgm:prSet custT="1"/>
      <dgm:spPr/>
      <dgm:t>
        <a:bodyPr/>
        <a:lstStyle/>
        <a:p>
          <a:pPr rtl="0"/>
          <a:r>
            <a:rPr lang="en-US" sz="1800" dirty="0" err="1">
              <a:solidFill>
                <a:schemeClr val="tx1"/>
              </a:solidFill>
              <a:latin typeface="+mn-lt"/>
            </a:rPr>
            <a:t>Responsabile</a:t>
          </a:r>
          <a:r>
            <a:rPr lang="en-US" sz="1800" dirty="0">
              <a:solidFill>
                <a:schemeClr val="tx1"/>
              </a:solidFill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latin typeface="+mn-lt"/>
            </a:rPr>
            <a:t>della</a:t>
          </a:r>
          <a:r>
            <a:rPr lang="en-US" sz="1800" dirty="0">
              <a:solidFill>
                <a:schemeClr val="tx1"/>
              </a:solidFill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latin typeface="+mn-lt"/>
            </a:rPr>
            <a:t>comunicazione</a:t>
          </a:r>
          <a:r>
            <a:rPr lang="en-US" sz="1800" dirty="0">
              <a:solidFill>
                <a:schemeClr val="tx1"/>
              </a:solidFill>
              <a:latin typeface="+mn-lt"/>
            </a:rPr>
            <a:t> FESR VDA (e-mail:</a:t>
          </a:r>
          <a:r>
            <a:rPr lang="en-US" sz="1800" dirty="0">
              <a:latin typeface="+mn-lt"/>
            </a:rPr>
            <a:t> </a:t>
          </a:r>
          <a:r>
            <a:rPr lang="en-US" sz="1800" dirty="0">
              <a:latin typeface="+mn-lt"/>
              <a:hlinkClick xmlns:r="http://schemas.openxmlformats.org/officeDocument/2006/relationships" r:id="rId3"/>
            </a:rPr>
            <a:t>l.gullone@regione.vda.it</a:t>
          </a:r>
          <a:r>
            <a:rPr lang="en-US" sz="1800" dirty="0">
              <a:solidFill>
                <a:schemeClr val="tx1"/>
              </a:solidFill>
              <a:latin typeface="+mn-lt"/>
            </a:rPr>
            <a:t>)</a:t>
          </a:r>
          <a:endParaRPr lang="it-IT" sz="1800" dirty="0">
            <a:solidFill>
              <a:schemeClr val="tx1"/>
            </a:solidFill>
            <a:latin typeface="+mn-lt"/>
          </a:endParaRPr>
        </a:p>
      </dgm:t>
    </dgm:pt>
    <dgm:pt modelId="{683FB23C-1BEB-4A34-B15E-7AC0DC0B141B}" type="parTrans" cxnId="{D03448B3-0797-4D30-9CF0-C69F4D428D10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67BDBD6-023D-4400-9F59-EE52E50EFCB4}" type="sibTrans" cxnId="{D03448B3-0797-4D30-9CF0-C69F4D428D10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C6C79A39-5DF1-4F48-9A1A-7FA5F8719737}" type="pres">
      <dgm:prSet presAssocID="{B4FF25F9-C904-422C-A9E4-4E999111A41D}" presName="Name0" presStyleCnt="0">
        <dgm:presLayoutVars>
          <dgm:chMax val="7"/>
          <dgm:chPref val="7"/>
          <dgm:dir/>
        </dgm:presLayoutVars>
      </dgm:prSet>
      <dgm:spPr/>
    </dgm:pt>
    <dgm:pt modelId="{31C7EEDF-BD87-40E1-AEF9-B055D95C4BC8}" type="pres">
      <dgm:prSet presAssocID="{B4FF25F9-C904-422C-A9E4-4E999111A41D}" presName="Name1" presStyleCnt="0"/>
      <dgm:spPr/>
    </dgm:pt>
    <dgm:pt modelId="{EDFDFCB5-386E-468D-A70D-DBDB194D9E1D}" type="pres">
      <dgm:prSet presAssocID="{B4FF25F9-C904-422C-A9E4-4E999111A41D}" presName="cycle" presStyleCnt="0"/>
      <dgm:spPr/>
    </dgm:pt>
    <dgm:pt modelId="{D48ACE15-69B7-418D-AB16-734E8855FF2C}" type="pres">
      <dgm:prSet presAssocID="{B4FF25F9-C904-422C-A9E4-4E999111A41D}" presName="srcNode" presStyleLbl="node1" presStyleIdx="0" presStyleCnt="3"/>
      <dgm:spPr/>
    </dgm:pt>
    <dgm:pt modelId="{5C4BF681-C038-4AA3-AAEB-C9035C31811D}" type="pres">
      <dgm:prSet presAssocID="{B4FF25F9-C904-422C-A9E4-4E999111A41D}" presName="conn" presStyleLbl="parChTrans1D2" presStyleIdx="0" presStyleCnt="1"/>
      <dgm:spPr/>
    </dgm:pt>
    <dgm:pt modelId="{85B383D4-E417-49CA-BB0B-61E65AC58273}" type="pres">
      <dgm:prSet presAssocID="{B4FF25F9-C904-422C-A9E4-4E999111A41D}" presName="extraNode" presStyleLbl="node1" presStyleIdx="0" presStyleCnt="3"/>
      <dgm:spPr/>
    </dgm:pt>
    <dgm:pt modelId="{78FE6913-28E8-42DD-BD91-5B68A3A667E4}" type="pres">
      <dgm:prSet presAssocID="{B4FF25F9-C904-422C-A9E4-4E999111A41D}" presName="dstNode" presStyleLbl="node1" presStyleIdx="0" presStyleCnt="3"/>
      <dgm:spPr/>
    </dgm:pt>
    <dgm:pt modelId="{19C6B033-135C-46DA-873B-729C4BD26886}" type="pres">
      <dgm:prSet presAssocID="{CD0E9384-A617-4C51-AFC3-4AF58BC053BF}" presName="text_1" presStyleLbl="node1" presStyleIdx="0" presStyleCnt="3">
        <dgm:presLayoutVars>
          <dgm:bulletEnabled val="1"/>
        </dgm:presLayoutVars>
      </dgm:prSet>
      <dgm:spPr/>
    </dgm:pt>
    <dgm:pt modelId="{6E580921-1CB9-4E1D-802F-522E0B88507B}" type="pres">
      <dgm:prSet presAssocID="{CD0E9384-A617-4C51-AFC3-4AF58BC053BF}" presName="accent_1" presStyleCnt="0"/>
      <dgm:spPr/>
    </dgm:pt>
    <dgm:pt modelId="{8E823027-9883-44D6-B0B4-7A89C348B822}" type="pres">
      <dgm:prSet presAssocID="{CD0E9384-A617-4C51-AFC3-4AF58BC053BF}" presName="accentRepeatNode" presStyleLbl="solidFgAcc1" presStyleIdx="0" presStyleCnt="3"/>
      <dgm:spPr/>
    </dgm:pt>
    <dgm:pt modelId="{8AC91663-E05F-47B0-A9D6-9051333FBEEE}" type="pres">
      <dgm:prSet presAssocID="{146C680B-0A5A-48BB-9C4D-FBF3D863E943}" presName="text_2" presStyleLbl="node1" presStyleIdx="1" presStyleCnt="3">
        <dgm:presLayoutVars>
          <dgm:bulletEnabled val="1"/>
        </dgm:presLayoutVars>
      </dgm:prSet>
      <dgm:spPr/>
    </dgm:pt>
    <dgm:pt modelId="{48AB56B6-9D2F-439F-9FC6-27D986A1B22D}" type="pres">
      <dgm:prSet presAssocID="{146C680B-0A5A-48BB-9C4D-FBF3D863E943}" presName="accent_2" presStyleCnt="0"/>
      <dgm:spPr/>
    </dgm:pt>
    <dgm:pt modelId="{3361116B-3537-4099-B297-DACFD2A24F15}" type="pres">
      <dgm:prSet presAssocID="{146C680B-0A5A-48BB-9C4D-FBF3D863E943}" presName="accentRepeatNode" presStyleLbl="solidFgAcc1" presStyleIdx="1" presStyleCnt="3"/>
      <dgm:spPr/>
    </dgm:pt>
    <dgm:pt modelId="{B017014E-EDF5-4278-A1AC-85678028D842}" type="pres">
      <dgm:prSet presAssocID="{604FE163-5552-401E-9C96-80CBE6A370C9}" presName="text_3" presStyleLbl="node1" presStyleIdx="2" presStyleCnt="3">
        <dgm:presLayoutVars>
          <dgm:bulletEnabled val="1"/>
        </dgm:presLayoutVars>
      </dgm:prSet>
      <dgm:spPr/>
    </dgm:pt>
    <dgm:pt modelId="{65F69710-D1E1-4FC7-A90F-A5DEF7AFC6DB}" type="pres">
      <dgm:prSet presAssocID="{604FE163-5552-401E-9C96-80CBE6A370C9}" presName="accent_3" presStyleCnt="0"/>
      <dgm:spPr/>
    </dgm:pt>
    <dgm:pt modelId="{80130029-165F-4759-8354-4EFC123AF8C4}" type="pres">
      <dgm:prSet presAssocID="{604FE163-5552-401E-9C96-80CBE6A370C9}" presName="accentRepeatNode" presStyleLbl="solidFgAcc1" presStyleIdx="2" presStyleCnt="3"/>
      <dgm:spPr/>
    </dgm:pt>
  </dgm:ptLst>
  <dgm:cxnLst>
    <dgm:cxn modelId="{2CCA2E06-D198-4F20-9B56-4DB48180B24F}" type="presOf" srcId="{98EE9F43-4AE0-45DB-9415-849FEA0769D5}" destId="{5C4BF681-C038-4AA3-AAEB-C9035C31811D}" srcOrd="0" destOrd="0" presId="urn:microsoft.com/office/officeart/2008/layout/VerticalCurvedList"/>
    <dgm:cxn modelId="{D2996620-7131-4579-B6B3-1BABBD899C0E}" type="presOf" srcId="{604FE163-5552-401E-9C96-80CBE6A370C9}" destId="{B017014E-EDF5-4278-A1AC-85678028D842}" srcOrd="0" destOrd="0" presId="urn:microsoft.com/office/officeart/2008/layout/VerticalCurvedList"/>
    <dgm:cxn modelId="{DE40065C-999B-48C3-9D1F-5364A978E9DE}" type="presOf" srcId="{CD0E9384-A617-4C51-AFC3-4AF58BC053BF}" destId="{19C6B033-135C-46DA-873B-729C4BD26886}" srcOrd="0" destOrd="0" presId="urn:microsoft.com/office/officeart/2008/layout/VerticalCurvedList"/>
    <dgm:cxn modelId="{74FECD77-D5AB-4213-AAFF-DD9B3C20F29C}" srcId="{B4FF25F9-C904-422C-A9E4-4E999111A41D}" destId="{CD0E9384-A617-4C51-AFC3-4AF58BC053BF}" srcOrd="0" destOrd="0" parTransId="{29E22488-79D8-4C4A-8236-FF774DABC3D8}" sibTransId="{98EE9F43-4AE0-45DB-9415-849FEA0769D5}"/>
    <dgm:cxn modelId="{1D5F01AD-4717-41AD-BC78-EB48A8D3441D}" type="presOf" srcId="{B4FF25F9-C904-422C-A9E4-4E999111A41D}" destId="{C6C79A39-5DF1-4F48-9A1A-7FA5F8719737}" srcOrd="0" destOrd="0" presId="urn:microsoft.com/office/officeart/2008/layout/VerticalCurvedList"/>
    <dgm:cxn modelId="{D03448B3-0797-4D30-9CF0-C69F4D428D10}" srcId="{B4FF25F9-C904-422C-A9E4-4E999111A41D}" destId="{604FE163-5552-401E-9C96-80CBE6A370C9}" srcOrd="2" destOrd="0" parTransId="{683FB23C-1BEB-4A34-B15E-7AC0DC0B141B}" sibTransId="{667BDBD6-023D-4400-9F59-EE52E50EFCB4}"/>
    <dgm:cxn modelId="{F9DD3DE5-9816-4DEF-90AB-78FBFDA66E3C}" type="presOf" srcId="{146C680B-0A5A-48BB-9C4D-FBF3D863E943}" destId="{8AC91663-E05F-47B0-A9D6-9051333FBEEE}" srcOrd="0" destOrd="0" presId="urn:microsoft.com/office/officeart/2008/layout/VerticalCurvedList"/>
    <dgm:cxn modelId="{A67218FB-35A5-450C-987D-AC323542906E}" srcId="{B4FF25F9-C904-422C-A9E4-4E999111A41D}" destId="{146C680B-0A5A-48BB-9C4D-FBF3D863E943}" srcOrd="1" destOrd="0" parTransId="{25877FE1-CA65-4CB7-8684-D3C1F979C6B5}" sibTransId="{D10C40A1-A691-4419-A557-41A38FC20983}"/>
    <dgm:cxn modelId="{D4DA0874-B571-491F-8669-00E1CE926239}" type="presParOf" srcId="{C6C79A39-5DF1-4F48-9A1A-7FA5F8719737}" destId="{31C7EEDF-BD87-40E1-AEF9-B055D95C4BC8}" srcOrd="0" destOrd="0" presId="urn:microsoft.com/office/officeart/2008/layout/VerticalCurvedList"/>
    <dgm:cxn modelId="{162DCDC8-611A-4F42-8DC6-78657A9C80A2}" type="presParOf" srcId="{31C7EEDF-BD87-40E1-AEF9-B055D95C4BC8}" destId="{EDFDFCB5-386E-468D-A70D-DBDB194D9E1D}" srcOrd="0" destOrd="0" presId="urn:microsoft.com/office/officeart/2008/layout/VerticalCurvedList"/>
    <dgm:cxn modelId="{308074CE-18AA-4F58-9EE1-F860D06AB045}" type="presParOf" srcId="{EDFDFCB5-386E-468D-A70D-DBDB194D9E1D}" destId="{D48ACE15-69B7-418D-AB16-734E8855FF2C}" srcOrd="0" destOrd="0" presId="urn:microsoft.com/office/officeart/2008/layout/VerticalCurvedList"/>
    <dgm:cxn modelId="{DA241AB0-E7C5-4C2C-B5EC-C230C58300FB}" type="presParOf" srcId="{EDFDFCB5-386E-468D-A70D-DBDB194D9E1D}" destId="{5C4BF681-C038-4AA3-AAEB-C9035C31811D}" srcOrd="1" destOrd="0" presId="urn:microsoft.com/office/officeart/2008/layout/VerticalCurvedList"/>
    <dgm:cxn modelId="{6B4D0548-EDE4-4637-85BD-459A756269DC}" type="presParOf" srcId="{EDFDFCB5-386E-468D-A70D-DBDB194D9E1D}" destId="{85B383D4-E417-49CA-BB0B-61E65AC58273}" srcOrd="2" destOrd="0" presId="urn:microsoft.com/office/officeart/2008/layout/VerticalCurvedList"/>
    <dgm:cxn modelId="{38B2BEFB-4700-4FDA-8765-76060E74B755}" type="presParOf" srcId="{EDFDFCB5-386E-468D-A70D-DBDB194D9E1D}" destId="{78FE6913-28E8-42DD-BD91-5B68A3A667E4}" srcOrd="3" destOrd="0" presId="urn:microsoft.com/office/officeart/2008/layout/VerticalCurvedList"/>
    <dgm:cxn modelId="{ACFB3655-2F2B-4B84-B324-7B05B744711B}" type="presParOf" srcId="{31C7EEDF-BD87-40E1-AEF9-B055D95C4BC8}" destId="{19C6B033-135C-46DA-873B-729C4BD26886}" srcOrd="1" destOrd="0" presId="urn:microsoft.com/office/officeart/2008/layout/VerticalCurvedList"/>
    <dgm:cxn modelId="{CA421FAA-1A93-41A9-8F42-782B45BD3D7F}" type="presParOf" srcId="{31C7EEDF-BD87-40E1-AEF9-B055D95C4BC8}" destId="{6E580921-1CB9-4E1D-802F-522E0B88507B}" srcOrd="2" destOrd="0" presId="urn:microsoft.com/office/officeart/2008/layout/VerticalCurvedList"/>
    <dgm:cxn modelId="{2C73E1A0-7ACF-4C7E-9EE9-8CFAB30BEC57}" type="presParOf" srcId="{6E580921-1CB9-4E1D-802F-522E0B88507B}" destId="{8E823027-9883-44D6-B0B4-7A89C348B822}" srcOrd="0" destOrd="0" presId="urn:microsoft.com/office/officeart/2008/layout/VerticalCurvedList"/>
    <dgm:cxn modelId="{85123519-5E1D-41C8-B58D-700C78621690}" type="presParOf" srcId="{31C7EEDF-BD87-40E1-AEF9-B055D95C4BC8}" destId="{8AC91663-E05F-47B0-A9D6-9051333FBEEE}" srcOrd="3" destOrd="0" presId="urn:microsoft.com/office/officeart/2008/layout/VerticalCurvedList"/>
    <dgm:cxn modelId="{43EC1117-086F-4C16-86A7-542C4B0ACA3F}" type="presParOf" srcId="{31C7EEDF-BD87-40E1-AEF9-B055D95C4BC8}" destId="{48AB56B6-9D2F-439F-9FC6-27D986A1B22D}" srcOrd="4" destOrd="0" presId="urn:microsoft.com/office/officeart/2008/layout/VerticalCurvedList"/>
    <dgm:cxn modelId="{FB0E5080-9951-41DF-A702-DB777EB7804E}" type="presParOf" srcId="{48AB56B6-9D2F-439F-9FC6-27D986A1B22D}" destId="{3361116B-3537-4099-B297-DACFD2A24F15}" srcOrd="0" destOrd="0" presId="urn:microsoft.com/office/officeart/2008/layout/VerticalCurvedList"/>
    <dgm:cxn modelId="{8EA744A0-1211-4EA9-945A-41FCD133CDA4}" type="presParOf" srcId="{31C7EEDF-BD87-40E1-AEF9-B055D95C4BC8}" destId="{B017014E-EDF5-4278-A1AC-85678028D842}" srcOrd="5" destOrd="0" presId="urn:microsoft.com/office/officeart/2008/layout/VerticalCurvedList"/>
    <dgm:cxn modelId="{866BA995-2C71-48F4-BA14-AB1C0F6BB281}" type="presParOf" srcId="{31C7EEDF-BD87-40E1-AEF9-B055D95C4BC8}" destId="{65F69710-D1E1-4FC7-A90F-A5DEF7AFC6DB}" srcOrd="6" destOrd="0" presId="urn:microsoft.com/office/officeart/2008/layout/VerticalCurvedList"/>
    <dgm:cxn modelId="{8B4CED14-92AD-4DD9-A988-880F8ED8ED33}" type="presParOf" srcId="{65F69710-D1E1-4FC7-A90F-A5DEF7AFC6DB}" destId="{80130029-165F-4759-8354-4EFC123AF8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2B8A9-00FE-4B9D-860C-D5100DD0BADB}">
      <dsp:nvSpPr>
        <dsp:cNvPr id="0" name=""/>
        <dsp:cNvSpPr/>
      </dsp:nvSpPr>
      <dsp:spPr>
        <a:xfrm>
          <a:off x="1356" y="245584"/>
          <a:ext cx="3455575" cy="4936012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Generali</a:t>
          </a:r>
          <a:endParaRPr lang="it-IT" sz="3900" kern="1200" dirty="0"/>
        </a:p>
      </dsp:txBody>
      <dsp:txXfrm rot="16200000">
        <a:off x="-1676850" y="1923791"/>
        <a:ext cx="4047530" cy="691115"/>
      </dsp:txXfrm>
    </dsp:sp>
    <dsp:sp modelId="{FAB27879-530D-4FA9-9084-E6F21899BE09}">
      <dsp:nvSpPr>
        <dsp:cNvPr id="0" name=""/>
        <dsp:cNvSpPr/>
      </dsp:nvSpPr>
      <dsp:spPr>
        <a:xfrm>
          <a:off x="692471" y="245584"/>
          <a:ext cx="2574403" cy="49360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RAFFORZARE E INNOVARE LE ATTIVITÀ INTRAPRESE FINORA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CONSOLIDARE L'AZIONE VERSO I TARGET GIÀ RAGGIUNTI ED ESPLORARNE DI NUOVI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SFRUTTARE AL MEGLIO TUTTI I CANALI DI COMUNICAZIONE, CON PARTICOLARE ATTENZIONE AI SOCIAL MEDIA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TRADURRE IN MODO CHIARO, ESAUSTIVO ED IMMEDIATO INFORMAZIONI TECNICHE NON SEMPRE DI FACILE COMPRENSIONE</a:t>
          </a:r>
        </a:p>
      </dsp:txBody>
      <dsp:txXfrm>
        <a:off x="692471" y="245584"/>
        <a:ext cx="2574403" cy="4936012"/>
      </dsp:txXfrm>
    </dsp:sp>
    <dsp:sp modelId="{7CD4FE17-FB6D-46BA-849A-D7B46DB98598}">
      <dsp:nvSpPr>
        <dsp:cNvPr id="0" name=""/>
        <dsp:cNvSpPr/>
      </dsp:nvSpPr>
      <dsp:spPr>
        <a:xfrm>
          <a:off x="3577877" y="245584"/>
          <a:ext cx="3455575" cy="4146690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Specifici</a:t>
          </a:r>
          <a:endParaRPr lang="it-IT" sz="3900" kern="1200" dirty="0"/>
        </a:p>
      </dsp:txBody>
      <dsp:txXfrm rot="16200000">
        <a:off x="2223291" y="1600169"/>
        <a:ext cx="3400285" cy="691115"/>
      </dsp:txXfrm>
    </dsp:sp>
    <dsp:sp modelId="{2CDA3675-84DE-446E-8248-863659A3AFC1}">
      <dsp:nvSpPr>
        <dsp:cNvPr id="0" name=""/>
        <dsp:cNvSpPr/>
      </dsp:nvSpPr>
      <dsp:spPr>
        <a:xfrm rot="5400000">
          <a:off x="3290602" y="3539522"/>
          <a:ext cx="609103" cy="518336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C6968-A7E0-4E87-A96C-9B0ACCC7E10E}">
      <dsp:nvSpPr>
        <dsp:cNvPr id="0" name=""/>
        <dsp:cNvSpPr/>
      </dsp:nvSpPr>
      <dsp:spPr>
        <a:xfrm>
          <a:off x="4268992" y="245584"/>
          <a:ext cx="2574403" cy="41466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- PRESENTARE I RISULTATI DEI PROGETTI E GLI IMPATTI</a:t>
          </a:r>
          <a:endParaRPr lang="it-IT" sz="2200" b="1" kern="1200" dirty="0"/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- PROMUOVERE LE BUONE PRATICHE VALORIZZATE ATTRAVERSO I FONDI </a:t>
          </a:r>
          <a:endParaRPr lang="it-IT" sz="2200" b="1" kern="1200" dirty="0"/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- FORNIRE ADEGUATA VISIBILITÀ ALLE OPPORTUNITÀ DI FINANZIAMENTO</a:t>
          </a:r>
          <a:endParaRPr lang="it-IT" sz="2200" b="1" kern="1200" dirty="0"/>
        </a:p>
      </dsp:txBody>
      <dsp:txXfrm>
        <a:off x="4268992" y="245584"/>
        <a:ext cx="2574403" cy="4146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AF059-700F-4DD2-9930-6C3CE1EFE76D}">
      <dsp:nvSpPr>
        <dsp:cNvPr id="0" name=""/>
        <dsp:cNvSpPr/>
      </dsp:nvSpPr>
      <dsp:spPr>
        <a:xfrm>
          <a:off x="0" y="0"/>
          <a:ext cx="7654833" cy="82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✓ Assistenza tecnica per l’attuazione</a:t>
          </a:r>
          <a:r>
            <a:rPr lang="it-IT" sz="1800" kern="1200" dirty="0"/>
            <a:t> (redazione di piani esecutivi annuali, informative, report e guida per i beneficiari)</a:t>
          </a:r>
        </a:p>
      </dsp:txBody>
      <dsp:txXfrm>
        <a:off x="1613282" y="0"/>
        <a:ext cx="6041550" cy="823159"/>
      </dsp:txXfrm>
    </dsp:sp>
    <dsp:sp modelId="{4375B78C-C97A-4EEF-B7FB-7DECE62399A1}">
      <dsp:nvSpPr>
        <dsp:cNvPr id="0" name=""/>
        <dsp:cNvSpPr/>
      </dsp:nvSpPr>
      <dsp:spPr>
        <a:xfrm>
          <a:off x="82315" y="82315"/>
          <a:ext cx="1530966" cy="65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A60111-D643-4924-BEEA-5E9C7A948922}">
      <dsp:nvSpPr>
        <dsp:cNvPr id="0" name=""/>
        <dsp:cNvSpPr/>
      </dsp:nvSpPr>
      <dsp:spPr>
        <a:xfrm>
          <a:off x="0" y="905475"/>
          <a:ext cx="7654833" cy="82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/>
            <a:t>✓ Prodotti di comunicazione e creazione di contenuti</a:t>
          </a:r>
          <a:r>
            <a:rPr lang="it-IT" sz="1800" kern="1200"/>
            <a:t> (visual identity unitaria, roll up, video, servizi fotografici) </a:t>
          </a:r>
          <a:endParaRPr lang="it-IT" sz="1800" kern="1200" dirty="0"/>
        </a:p>
      </dsp:txBody>
      <dsp:txXfrm>
        <a:off x="1613282" y="905475"/>
        <a:ext cx="6041550" cy="823159"/>
      </dsp:txXfrm>
    </dsp:sp>
    <dsp:sp modelId="{1339D307-0E63-4A29-BE6B-C07762801436}">
      <dsp:nvSpPr>
        <dsp:cNvPr id="0" name=""/>
        <dsp:cNvSpPr/>
      </dsp:nvSpPr>
      <dsp:spPr>
        <a:xfrm>
          <a:off x="82315" y="987791"/>
          <a:ext cx="1530966" cy="65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8C46A-6908-42B9-B975-FFBB44522D0F}">
      <dsp:nvSpPr>
        <dsp:cNvPr id="0" name=""/>
        <dsp:cNvSpPr/>
      </dsp:nvSpPr>
      <dsp:spPr>
        <a:xfrm>
          <a:off x="0" y="1810950"/>
          <a:ext cx="7654833" cy="82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✓ Piano media</a:t>
          </a:r>
          <a:r>
            <a:rPr lang="it-IT" sz="1800" kern="1200" dirty="0"/>
            <a:t> (pagine intere a colori, banner e pubbliredazionali sulle testate on line</a:t>
          </a:r>
          <a:r>
            <a:rPr lang="it-IT" sz="1600" kern="1200" dirty="0"/>
            <a:t>)</a:t>
          </a:r>
        </a:p>
      </dsp:txBody>
      <dsp:txXfrm>
        <a:off x="1613282" y="1810950"/>
        <a:ext cx="6041550" cy="823159"/>
      </dsp:txXfrm>
    </dsp:sp>
    <dsp:sp modelId="{F8A7EF7C-4044-4CAB-87CC-10015BA5735E}">
      <dsp:nvSpPr>
        <dsp:cNvPr id="0" name=""/>
        <dsp:cNvSpPr/>
      </dsp:nvSpPr>
      <dsp:spPr>
        <a:xfrm>
          <a:off x="82315" y="1893266"/>
          <a:ext cx="1530966" cy="65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C11870-6B5E-43BB-86AA-032912211371}">
      <dsp:nvSpPr>
        <dsp:cNvPr id="0" name=""/>
        <dsp:cNvSpPr/>
      </dsp:nvSpPr>
      <dsp:spPr>
        <a:xfrm>
          <a:off x="0" y="2716425"/>
          <a:ext cx="7654833" cy="82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✓ </a:t>
          </a:r>
          <a:r>
            <a:rPr lang="it-IT" sz="1800" b="1" kern="1200" dirty="0"/>
            <a:t>Comunicazione </a:t>
          </a:r>
          <a:r>
            <a:rPr lang="it-IT" sz="1800" b="1" kern="1200" dirty="0" err="1"/>
            <a:t>digital</a:t>
          </a:r>
          <a:r>
            <a:rPr lang="it-IT" sz="1800" b="1" kern="1200" dirty="0"/>
            <a:t> e social media management</a:t>
          </a:r>
          <a:r>
            <a:rPr lang="it-IT" sz="1800" kern="1200" dirty="0"/>
            <a:t> (pianificazione attività </a:t>
          </a:r>
          <a:r>
            <a:rPr lang="it-IT" sz="1800" kern="1200" dirty="0" err="1"/>
            <a:t>digital</a:t>
          </a:r>
          <a:r>
            <a:rPr lang="it-IT" sz="1800" kern="1200" dirty="0"/>
            <a:t> e social, creazione di contenuti, promozione delle pagine e di social media advertising)</a:t>
          </a:r>
        </a:p>
      </dsp:txBody>
      <dsp:txXfrm>
        <a:off x="1613282" y="2716425"/>
        <a:ext cx="6041550" cy="823159"/>
      </dsp:txXfrm>
    </dsp:sp>
    <dsp:sp modelId="{BD8DC3F9-1E7C-4A1A-9606-FA3160045EFC}">
      <dsp:nvSpPr>
        <dsp:cNvPr id="0" name=""/>
        <dsp:cNvSpPr/>
      </dsp:nvSpPr>
      <dsp:spPr>
        <a:xfrm>
          <a:off x="82315" y="2798741"/>
          <a:ext cx="1530966" cy="65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84A6C-EE69-40D8-A623-997AC3864ADC}">
      <dsp:nvSpPr>
        <dsp:cNvPr id="0" name=""/>
        <dsp:cNvSpPr/>
      </dsp:nvSpPr>
      <dsp:spPr>
        <a:xfrm>
          <a:off x="0" y="3621900"/>
          <a:ext cx="7654833" cy="82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/>
            <a:t>✓ Organizzazione di eventi</a:t>
          </a:r>
          <a:r>
            <a:rPr lang="it-IT" sz="1800" kern="1200"/>
            <a:t> (periodici e sporadici)</a:t>
          </a:r>
          <a:endParaRPr lang="it-IT" sz="1800" kern="1200" dirty="0"/>
        </a:p>
      </dsp:txBody>
      <dsp:txXfrm>
        <a:off x="1613282" y="3621900"/>
        <a:ext cx="6041550" cy="823159"/>
      </dsp:txXfrm>
    </dsp:sp>
    <dsp:sp modelId="{9B6F13B0-A2C6-4628-AE39-785F912264B8}">
      <dsp:nvSpPr>
        <dsp:cNvPr id="0" name=""/>
        <dsp:cNvSpPr/>
      </dsp:nvSpPr>
      <dsp:spPr>
        <a:xfrm>
          <a:off x="82315" y="3704216"/>
          <a:ext cx="1530966" cy="65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02BA08-6C7E-4EE8-A9DA-5CE75FE98C6F}">
      <dsp:nvSpPr>
        <dsp:cNvPr id="0" name=""/>
        <dsp:cNvSpPr/>
      </dsp:nvSpPr>
      <dsp:spPr>
        <a:xfrm>
          <a:off x="0" y="4527376"/>
          <a:ext cx="7654833" cy="82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✓ Supporto alla comunicazione</a:t>
          </a:r>
          <a:r>
            <a:rPr lang="it-IT" sz="1800" kern="1200" dirty="0"/>
            <a:t> (corso sulla comunicazione inclusiva ed efficace)</a:t>
          </a:r>
        </a:p>
      </dsp:txBody>
      <dsp:txXfrm>
        <a:off x="1613282" y="4527376"/>
        <a:ext cx="6041550" cy="823159"/>
      </dsp:txXfrm>
    </dsp:sp>
    <dsp:sp modelId="{EA61BB6D-7B06-43D4-BF98-F581A7013335}">
      <dsp:nvSpPr>
        <dsp:cNvPr id="0" name=""/>
        <dsp:cNvSpPr/>
      </dsp:nvSpPr>
      <dsp:spPr>
        <a:xfrm>
          <a:off x="82315" y="4609692"/>
          <a:ext cx="1530966" cy="65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FFB0A-C606-45F4-BEAC-85D58A3069DD}">
      <dsp:nvSpPr>
        <dsp:cNvPr id="0" name=""/>
        <dsp:cNvSpPr/>
      </dsp:nvSpPr>
      <dsp:spPr>
        <a:xfrm>
          <a:off x="407" y="135853"/>
          <a:ext cx="3334568" cy="16672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2060"/>
              </a:solidFill>
            </a:rPr>
            <a:t>Macro aree d’azione finalizzate alla comunicazione integrata e coordinata dei Programmi a cofinanziamento europeo, statale e regionale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407" y="135853"/>
        <a:ext cx="3334568" cy="1667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72175-F486-4AC8-B524-93C2D19C8B0E}">
      <dsp:nvSpPr>
        <dsp:cNvPr id="0" name=""/>
        <dsp:cNvSpPr/>
      </dsp:nvSpPr>
      <dsp:spPr>
        <a:xfrm>
          <a:off x="4898571" y="1171440"/>
          <a:ext cx="3840640" cy="44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3"/>
              </a:lnTo>
              <a:lnTo>
                <a:pt x="3840640" y="221323"/>
              </a:lnTo>
              <a:lnTo>
                <a:pt x="3840640" y="44264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D4341-D660-4B1A-A1B3-AD38DB88FD6D}">
      <dsp:nvSpPr>
        <dsp:cNvPr id="0" name=""/>
        <dsp:cNvSpPr/>
      </dsp:nvSpPr>
      <dsp:spPr>
        <a:xfrm>
          <a:off x="4898571" y="1171440"/>
          <a:ext cx="1255611" cy="44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3"/>
              </a:lnTo>
              <a:lnTo>
                <a:pt x="1255611" y="221323"/>
              </a:lnTo>
              <a:lnTo>
                <a:pt x="1255611" y="44264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E6A07-2DDA-441C-91A3-51FEC94C199D}">
      <dsp:nvSpPr>
        <dsp:cNvPr id="0" name=""/>
        <dsp:cNvSpPr/>
      </dsp:nvSpPr>
      <dsp:spPr>
        <a:xfrm>
          <a:off x="3588788" y="1171440"/>
          <a:ext cx="1309783" cy="442647"/>
        </a:xfrm>
        <a:custGeom>
          <a:avLst/>
          <a:gdLst/>
          <a:ahLst/>
          <a:cxnLst/>
          <a:rect l="0" t="0" r="0" b="0"/>
          <a:pathLst>
            <a:path>
              <a:moveTo>
                <a:pt x="1309783" y="0"/>
              </a:moveTo>
              <a:lnTo>
                <a:pt x="1309783" y="221323"/>
              </a:lnTo>
              <a:lnTo>
                <a:pt x="0" y="221323"/>
              </a:lnTo>
              <a:lnTo>
                <a:pt x="0" y="44264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57E6E-1E72-4370-8815-4F0DC811E198}">
      <dsp:nvSpPr>
        <dsp:cNvPr id="0" name=""/>
        <dsp:cNvSpPr/>
      </dsp:nvSpPr>
      <dsp:spPr>
        <a:xfrm>
          <a:off x="1057930" y="1171440"/>
          <a:ext cx="3840640" cy="442647"/>
        </a:xfrm>
        <a:custGeom>
          <a:avLst/>
          <a:gdLst/>
          <a:ahLst/>
          <a:cxnLst/>
          <a:rect l="0" t="0" r="0" b="0"/>
          <a:pathLst>
            <a:path>
              <a:moveTo>
                <a:pt x="3840640" y="0"/>
              </a:moveTo>
              <a:lnTo>
                <a:pt x="3840640" y="221323"/>
              </a:lnTo>
              <a:lnTo>
                <a:pt x="0" y="221323"/>
              </a:lnTo>
              <a:lnTo>
                <a:pt x="0" y="44264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E9336-E808-49FE-BBCA-E7013C33DF3D}">
      <dsp:nvSpPr>
        <dsp:cNvPr id="0" name=""/>
        <dsp:cNvSpPr/>
      </dsp:nvSpPr>
      <dsp:spPr>
        <a:xfrm>
          <a:off x="3844649" y="269967"/>
          <a:ext cx="2107844" cy="901472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TARGET</a:t>
          </a:r>
          <a:endParaRPr lang="it-IT" sz="3600" kern="1200" dirty="0"/>
        </a:p>
      </dsp:txBody>
      <dsp:txXfrm>
        <a:off x="3844649" y="269967"/>
        <a:ext cx="2107844" cy="901472"/>
      </dsp:txXfrm>
    </dsp:sp>
    <dsp:sp modelId="{1201A83D-09CC-4580-9CAB-0C1BBA734AE3}">
      <dsp:nvSpPr>
        <dsp:cNvPr id="0" name=""/>
        <dsp:cNvSpPr/>
      </dsp:nvSpPr>
      <dsp:spPr>
        <a:xfrm>
          <a:off x="4008" y="1614087"/>
          <a:ext cx="2107844" cy="1053922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BENEFICIARI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(effettivi o potenziali)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possono accedere alle opportunità </a:t>
          </a:r>
        </a:p>
      </dsp:txBody>
      <dsp:txXfrm>
        <a:off x="4008" y="1614087"/>
        <a:ext cx="2107844" cy="1053922"/>
      </dsp:txXfrm>
    </dsp:sp>
    <dsp:sp modelId="{A9F6993D-CD52-4E8E-85AE-594AE90E008E}">
      <dsp:nvSpPr>
        <dsp:cNvPr id="0" name=""/>
        <dsp:cNvSpPr/>
      </dsp:nvSpPr>
      <dsp:spPr>
        <a:xfrm>
          <a:off x="2554500" y="1614087"/>
          <a:ext cx="2068575" cy="1442619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STAKEHOLDER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portatori di interesse,  gruppo di soggetti da coinvolgere attivamente in azioni di informazione</a:t>
          </a:r>
          <a:endParaRPr lang="it-IT" sz="1400" kern="1200" dirty="0"/>
        </a:p>
      </dsp:txBody>
      <dsp:txXfrm>
        <a:off x="2554500" y="1614087"/>
        <a:ext cx="2068575" cy="1442619"/>
      </dsp:txXfrm>
    </dsp:sp>
    <dsp:sp modelId="{CF90BA58-D4AF-4F54-9D02-76FCD9831933}">
      <dsp:nvSpPr>
        <dsp:cNvPr id="0" name=""/>
        <dsp:cNvSpPr/>
      </dsp:nvSpPr>
      <dsp:spPr>
        <a:xfrm>
          <a:off x="5065723" y="1614087"/>
          <a:ext cx="2176918" cy="1334392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MASS MEDIA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soggetti, che per professione o funzione, sono capaci di riverberare l’informazione e rilanciarla</a:t>
          </a:r>
          <a:endParaRPr lang="it-IT" sz="1400" kern="1200" dirty="0"/>
        </a:p>
      </dsp:txBody>
      <dsp:txXfrm>
        <a:off x="5065723" y="1614087"/>
        <a:ext cx="2176918" cy="1334392"/>
      </dsp:txXfrm>
    </dsp:sp>
    <dsp:sp modelId="{51C26BF4-715F-4B26-A5DF-CC8ED3B4A883}">
      <dsp:nvSpPr>
        <dsp:cNvPr id="0" name=""/>
        <dsp:cNvSpPr/>
      </dsp:nvSpPr>
      <dsp:spPr>
        <a:xfrm>
          <a:off x="7685289" y="1614087"/>
          <a:ext cx="2107844" cy="1053922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GRANDE PUBBLICO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popolazione valdostana a cui è rivolta la comunicazione “esterna”</a:t>
          </a:r>
          <a:endParaRPr lang="it-IT" sz="1400" kern="1200" dirty="0"/>
        </a:p>
      </dsp:txBody>
      <dsp:txXfrm>
        <a:off x="7685289" y="1614087"/>
        <a:ext cx="2107844" cy="1053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A503F-65E8-4E7F-A886-7FB565457AEE}">
      <dsp:nvSpPr>
        <dsp:cNvPr id="0" name=""/>
        <dsp:cNvSpPr/>
      </dsp:nvSpPr>
      <dsp:spPr>
        <a:xfrm>
          <a:off x="315702" y="565580"/>
          <a:ext cx="977906" cy="977906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915DD-11E5-438A-9D71-0FC00CA15DD1}">
      <dsp:nvSpPr>
        <dsp:cNvPr id="0" name=""/>
        <dsp:cNvSpPr/>
      </dsp:nvSpPr>
      <dsp:spPr>
        <a:xfrm>
          <a:off x="524108" y="773986"/>
          <a:ext cx="561093" cy="561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74281-D6F5-4F84-863A-25D7BF4DC413}">
      <dsp:nvSpPr>
        <dsp:cNvPr id="0" name=""/>
        <dsp:cNvSpPr/>
      </dsp:nvSpPr>
      <dsp:spPr>
        <a:xfrm>
          <a:off x="3093" y="1848080"/>
          <a:ext cx="1603125" cy="16907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+mn-lt"/>
              <a:cs typeface="Arial" panose="020B0604020202020204" pitchFamily="34" charset="0"/>
            </a:rPr>
            <a:t>sito web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+mn-lt"/>
              <a:cs typeface="Arial" panose="020B0604020202020204" pitchFamily="34" charset="0"/>
            </a:rPr>
            <a:t>(“L’Europa in Valle d’Aosta” </a:t>
          </a:r>
          <a:r>
            <a:rPr lang="it-IT" sz="1600" kern="1200" dirty="0"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https://new.regione.vda.it/europa</a:t>
          </a:r>
          <a:r>
            <a:rPr lang="it-IT" sz="1600" kern="1200" dirty="0">
              <a:latin typeface="+mn-lt"/>
              <a:cs typeface="Arial" panose="020B0604020202020204" pitchFamily="34" charset="0"/>
            </a:rPr>
            <a:t>)</a:t>
          </a:r>
          <a:endParaRPr lang="en-US" sz="1600" kern="1200" dirty="0">
            <a:latin typeface="+mn-lt"/>
            <a:cs typeface="Arial" panose="020B0604020202020204" pitchFamily="34" charset="0"/>
          </a:endParaRPr>
        </a:p>
      </dsp:txBody>
      <dsp:txXfrm>
        <a:off x="3093" y="1848080"/>
        <a:ext cx="1603125" cy="1690795"/>
      </dsp:txXfrm>
    </dsp:sp>
    <dsp:sp modelId="{162B7334-AD4A-4A54-B13D-20ACA1301508}">
      <dsp:nvSpPr>
        <dsp:cNvPr id="0" name=""/>
        <dsp:cNvSpPr/>
      </dsp:nvSpPr>
      <dsp:spPr>
        <a:xfrm>
          <a:off x="2199374" y="565580"/>
          <a:ext cx="977906" cy="977906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CE04-0688-4EE8-BD2A-2FFD34375F0A}">
      <dsp:nvSpPr>
        <dsp:cNvPr id="0" name=""/>
        <dsp:cNvSpPr/>
      </dsp:nvSpPr>
      <dsp:spPr>
        <a:xfrm>
          <a:off x="2407780" y="773986"/>
          <a:ext cx="561093" cy="561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8832D-4C88-4D09-8C7D-25E814321C87}">
      <dsp:nvSpPr>
        <dsp:cNvPr id="0" name=""/>
        <dsp:cNvSpPr/>
      </dsp:nvSpPr>
      <dsp:spPr>
        <a:xfrm>
          <a:off x="1886765" y="1848080"/>
          <a:ext cx="1603125" cy="16907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+mn-lt"/>
              <a:cs typeface="Arial" panose="020B0604020202020204" pitchFamily="34" charset="0"/>
            </a:rPr>
            <a:t>canali digitali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+mn-lt"/>
              <a:cs typeface="Arial" panose="020B0604020202020204" pitchFamily="34" charset="0"/>
            </a:rPr>
            <a:t>(account social istituzionali, newsletter, </a:t>
          </a:r>
          <a:r>
            <a:rPr lang="it-IT" sz="1600" kern="1200" dirty="0" err="1">
              <a:latin typeface="+mn-lt"/>
              <a:cs typeface="Arial" panose="020B0604020202020204" pitchFamily="34" charset="0"/>
            </a:rPr>
            <a:t>podcast</a:t>
          </a:r>
          <a:r>
            <a:rPr lang="it-IT" sz="1600" kern="1200" dirty="0">
              <a:latin typeface="+mn-lt"/>
              <a:cs typeface="Arial" panose="020B0604020202020204" pitchFamily="34" charset="0"/>
            </a:rPr>
            <a:t>)</a:t>
          </a:r>
        </a:p>
      </dsp:txBody>
      <dsp:txXfrm>
        <a:off x="1886765" y="1848080"/>
        <a:ext cx="1603125" cy="1690795"/>
      </dsp:txXfrm>
    </dsp:sp>
    <dsp:sp modelId="{BD6D1E88-89E4-43FA-B016-BC8D94949900}">
      <dsp:nvSpPr>
        <dsp:cNvPr id="0" name=""/>
        <dsp:cNvSpPr/>
      </dsp:nvSpPr>
      <dsp:spPr>
        <a:xfrm>
          <a:off x="4083046" y="565580"/>
          <a:ext cx="977906" cy="977906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808CD-429A-4D96-A0D2-37944681FDC1}">
      <dsp:nvSpPr>
        <dsp:cNvPr id="0" name=""/>
        <dsp:cNvSpPr/>
      </dsp:nvSpPr>
      <dsp:spPr>
        <a:xfrm>
          <a:off x="4291452" y="773986"/>
          <a:ext cx="561093" cy="56109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7F8E4-1EDF-4190-8F30-000D7D03BAE5}">
      <dsp:nvSpPr>
        <dsp:cNvPr id="0" name=""/>
        <dsp:cNvSpPr/>
      </dsp:nvSpPr>
      <dsp:spPr>
        <a:xfrm>
          <a:off x="3770437" y="1848080"/>
          <a:ext cx="1603125" cy="16907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+mn-lt"/>
              <a:cs typeface="Arial" panose="020B0604020202020204" pitchFamily="34" charset="0"/>
            </a:rPr>
            <a:t>stampa e media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+mn-lt"/>
              <a:cs typeface="Arial" panose="020B0604020202020204" pitchFamily="34" charset="0"/>
            </a:rPr>
            <a:t>(comunicati stampa, conferenze stampa, spazi informativi su quotidiani/settimanali, spot televisivi/radiofonici)</a:t>
          </a:r>
          <a:endParaRPr lang="en-US" sz="1600" kern="1200" dirty="0">
            <a:latin typeface="+mn-lt"/>
            <a:cs typeface="Arial" panose="020B0604020202020204" pitchFamily="34" charset="0"/>
          </a:endParaRPr>
        </a:p>
      </dsp:txBody>
      <dsp:txXfrm>
        <a:off x="3770437" y="1848080"/>
        <a:ext cx="1603125" cy="1690795"/>
      </dsp:txXfrm>
    </dsp:sp>
    <dsp:sp modelId="{EDED5262-3C06-4F39-8129-339AB4F7CCD6}">
      <dsp:nvSpPr>
        <dsp:cNvPr id="0" name=""/>
        <dsp:cNvSpPr/>
      </dsp:nvSpPr>
      <dsp:spPr>
        <a:xfrm>
          <a:off x="5966718" y="565580"/>
          <a:ext cx="977906" cy="977906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CC3AC-544E-47CF-B0FA-D4812767EF15}">
      <dsp:nvSpPr>
        <dsp:cNvPr id="0" name=""/>
        <dsp:cNvSpPr/>
      </dsp:nvSpPr>
      <dsp:spPr>
        <a:xfrm>
          <a:off x="6175124" y="773986"/>
          <a:ext cx="561093" cy="56109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7E2AF-0206-4385-B0C8-4651B04C1CB4}">
      <dsp:nvSpPr>
        <dsp:cNvPr id="0" name=""/>
        <dsp:cNvSpPr/>
      </dsp:nvSpPr>
      <dsp:spPr>
        <a:xfrm>
          <a:off x="5654108" y="1848080"/>
          <a:ext cx="1603125" cy="16907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dirty="0">
              <a:latin typeface="+mn-lt"/>
              <a:cs typeface="Arial" panose="020B0604020202020204" pitchFamily="34" charset="0"/>
            </a:rPr>
            <a:t>eventi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+mn-lt"/>
              <a:cs typeface="Arial" panose="020B0604020202020204" pitchFamily="34" charset="0"/>
            </a:rPr>
            <a:t>(workshop, </a:t>
          </a:r>
          <a:r>
            <a:rPr lang="it-IT" sz="1600" kern="1200" dirty="0" err="1">
              <a:latin typeface="+mn-lt"/>
              <a:cs typeface="Arial" panose="020B0604020202020204" pitchFamily="34" charset="0"/>
            </a:rPr>
            <a:t>webinair</a:t>
          </a:r>
          <a:r>
            <a:rPr lang="it-IT" sz="1600" kern="1200" dirty="0">
              <a:latin typeface="+mn-lt"/>
              <a:cs typeface="Arial" panose="020B0604020202020204" pitchFamily="34" charset="0"/>
            </a:rPr>
            <a:t>, seminari, manifestazioni)</a:t>
          </a:r>
        </a:p>
      </dsp:txBody>
      <dsp:txXfrm>
        <a:off x="5654108" y="1848080"/>
        <a:ext cx="1603125" cy="1690795"/>
      </dsp:txXfrm>
    </dsp:sp>
    <dsp:sp modelId="{6D4E036E-2C23-4565-AB61-D972750C8BD6}">
      <dsp:nvSpPr>
        <dsp:cNvPr id="0" name=""/>
        <dsp:cNvSpPr/>
      </dsp:nvSpPr>
      <dsp:spPr>
        <a:xfrm>
          <a:off x="7850390" y="565580"/>
          <a:ext cx="977906" cy="977906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FBB1B-896E-40F2-8746-78E6C53D653E}">
      <dsp:nvSpPr>
        <dsp:cNvPr id="0" name=""/>
        <dsp:cNvSpPr/>
      </dsp:nvSpPr>
      <dsp:spPr>
        <a:xfrm>
          <a:off x="8058796" y="773986"/>
          <a:ext cx="561093" cy="56109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6A693-6FDA-4B0E-A592-8670B4B10676}">
      <dsp:nvSpPr>
        <dsp:cNvPr id="0" name=""/>
        <dsp:cNvSpPr/>
      </dsp:nvSpPr>
      <dsp:spPr>
        <a:xfrm>
          <a:off x="7537780" y="1848080"/>
          <a:ext cx="1603125" cy="16907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+mn-lt"/>
              <a:cs typeface="Arial" panose="020B0604020202020204" pitchFamily="34" charset="0"/>
            </a:rPr>
            <a:t>pubblicazioni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+mn-lt"/>
              <a:cs typeface="Arial" panose="020B0604020202020204" pitchFamily="34" charset="0"/>
            </a:rPr>
            <a:t>(video, locandine, manifesti o affissioni, brochure informative o </a:t>
          </a:r>
          <a:r>
            <a:rPr lang="it-IT" sz="1600" kern="1200" dirty="0" err="1">
              <a:latin typeface="+mn-lt"/>
              <a:cs typeface="Arial" panose="020B0604020202020204" pitchFamily="34" charset="0"/>
            </a:rPr>
            <a:t>infografiche</a:t>
          </a:r>
          <a:r>
            <a:rPr lang="it-IT" sz="1600" kern="1200" dirty="0">
              <a:latin typeface="+mn-lt"/>
              <a:cs typeface="Arial" panose="020B0604020202020204" pitchFamily="34" charset="0"/>
            </a:rPr>
            <a:t>)</a:t>
          </a:r>
          <a:endParaRPr lang="en-US" sz="1600" kern="1200" dirty="0">
            <a:latin typeface="+mn-lt"/>
            <a:cs typeface="Arial" panose="020B0604020202020204" pitchFamily="34" charset="0"/>
          </a:endParaRPr>
        </a:p>
      </dsp:txBody>
      <dsp:txXfrm>
        <a:off x="7537780" y="1848080"/>
        <a:ext cx="1603125" cy="16907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74532-3AF6-4838-A5FB-6F634CCD71C1}">
      <dsp:nvSpPr>
        <dsp:cNvPr id="0" name=""/>
        <dsp:cNvSpPr/>
      </dsp:nvSpPr>
      <dsp:spPr>
        <a:xfrm rot="10800000" flipH="1">
          <a:off x="1573899" y="1851"/>
          <a:ext cx="974839" cy="1002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70963-167E-45A9-A904-695E1D2D51EB}">
      <dsp:nvSpPr>
        <dsp:cNvPr id="0" name=""/>
        <dsp:cNvSpPr/>
      </dsp:nvSpPr>
      <dsp:spPr>
        <a:xfrm>
          <a:off x="2548738" y="1851"/>
          <a:ext cx="2748425" cy="100241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n w="9525"/>
            </a:rPr>
            <a:t>Bandi/avvisi</a:t>
          </a:r>
        </a:p>
      </dsp:txBody>
      <dsp:txXfrm>
        <a:off x="2597672" y="50785"/>
        <a:ext cx="2650557" cy="904544"/>
      </dsp:txXfrm>
    </dsp:sp>
    <dsp:sp modelId="{46ACA1FF-77E3-408E-97F9-42360B601452}">
      <dsp:nvSpPr>
        <dsp:cNvPr id="0" name=""/>
        <dsp:cNvSpPr/>
      </dsp:nvSpPr>
      <dsp:spPr>
        <a:xfrm rot="10800000" flipH="1">
          <a:off x="1566953" y="1104505"/>
          <a:ext cx="988732" cy="1002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169A5-6C39-4606-A1B8-DAEC6789A8D8}">
      <dsp:nvSpPr>
        <dsp:cNvPr id="0" name=""/>
        <dsp:cNvSpPr/>
      </dsp:nvSpPr>
      <dsp:spPr>
        <a:xfrm>
          <a:off x="2555685" y="1104505"/>
          <a:ext cx="2748425" cy="100241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n w="9525"/>
            </a:rPr>
            <a:t>Informazioni sui progetti approvati</a:t>
          </a:r>
        </a:p>
      </dsp:txBody>
      <dsp:txXfrm>
        <a:off x="2604619" y="1153439"/>
        <a:ext cx="2650557" cy="904544"/>
      </dsp:txXfrm>
    </dsp:sp>
    <dsp:sp modelId="{30656EF9-9283-4939-A540-5D19E3B48D22}">
      <dsp:nvSpPr>
        <dsp:cNvPr id="0" name=""/>
        <dsp:cNvSpPr/>
      </dsp:nvSpPr>
      <dsp:spPr>
        <a:xfrm>
          <a:off x="1560026" y="2207159"/>
          <a:ext cx="1002584" cy="1002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6F181-7F71-4F11-A8CC-9058DFCA1A53}">
      <dsp:nvSpPr>
        <dsp:cNvPr id="0" name=""/>
        <dsp:cNvSpPr/>
      </dsp:nvSpPr>
      <dsp:spPr>
        <a:xfrm>
          <a:off x="2562611" y="2207159"/>
          <a:ext cx="2748425" cy="100241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n w="9525"/>
            </a:rPr>
            <a:t>Sezione dedicata Comitato di Sorveglianza</a:t>
          </a:r>
        </a:p>
      </dsp:txBody>
      <dsp:txXfrm>
        <a:off x="2611545" y="2256093"/>
        <a:ext cx="2650557" cy="904544"/>
      </dsp:txXfrm>
    </dsp:sp>
    <dsp:sp modelId="{ABFAF8C0-4894-4B81-8FC1-E6F464BC3FC3}">
      <dsp:nvSpPr>
        <dsp:cNvPr id="0" name=""/>
        <dsp:cNvSpPr/>
      </dsp:nvSpPr>
      <dsp:spPr>
        <a:xfrm rot="10800000" flipH="1">
          <a:off x="1539228" y="3309813"/>
          <a:ext cx="1044181" cy="1002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2D452-A3FD-4B1B-89E6-888A357B56C4}">
      <dsp:nvSpPr>
        <dsp:cNvPr id="0" name=""/>
        <dsp:cNvSpPr/>
      </dsp:nvSpPr>
      <dsp:spPr>
        <a:xfrm>
          <a:off x="2583410" y="3309813"/>
          <a:ext cx="2748425" cy="100241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n w="9525"/>
            </a:rPr>
            <a:t>Contatti</a:t>
          </a:r>
        </a:p>
      </dsp:txBody>
      <dsp:txXfrm>
        <a:off x="2632344" y="3358747"/>
        <a:ext cx="2650557" cy="904544"/>
      </dsp:txXfrm>
    </dsp:sp>
    <dsp:sp modelId="{3D0FE5C6-9B84-41C2-BC95-B3CE83B3A750}">
      <dsp:nvSpPr>
        <dsp:cNvPr id="0" name=""/>
        <dsp:cNvSpPr/>
      </dsp:nvSpPr>
      <dsp:spPr>
        <a:xfrm rot="10800000" flipH="1">
          <a:off x="1539228" y="4412467"/>
          <a:ext cx="1044181" cy="1002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C2064-0E42-4A72-9C33-D3D85770665D}">
      <dsp:nvSpPr>
        <dsp:cNvPr id="0" name=""/>
        <dsp:cNvSpPr/>
      </dsp:nvSpPr>
      <dsp:spPr>
        <a:xfrm>
          <a:off x="2583410" y="4412467"/>
          <a:ext cx="2748425" cy="100241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n w="9525"/>
            </a:rPr>
            <a:t>Pagina sulle regole della comunicazione</a:t>
          </a:r>
        </a:p>
      </dsp:txBody>
      <dsp:txXfrm>
        <a:off x="2632344" y="4461401"/>
        <a:ext cx="2650557" cy="904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64A87-F584-42C2-842F-2AC7E49353B8}">
      <dsp:nvSpPr>
        <dsp:cNvPr id="0" name=""/>
        <dsp:cNvSpPr/>
      </dsp:nvSpPr>
      <dsp:spPr>
        <a:xfrm>
          <a:off x="4165818" y="420057"/>
          <a:ext cx="2143672" cy="214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MISURAZIONE DI INDICATORI COMUNI DI OUTPUT E DI RISULTATO DA PROGRAMMA</a:t>
          </a:r>
        </a:p>
      </dsp:txBody>
      <dsp:txXfrm>
        <a:off x="4165818" y="420057"/>
        <a:ext cx="2143672" cy="2143672"/>
      </dsp:txXfrm>
    </dsp:sp>
    <dsp:sp modelId="{38151C43-8008-4613-B808-AEB933C4BD04}">
      <dsp:nvSpPr>
        <dsp:cNvPr id="0" name=""/>
        <dsp:cNvSpPr/>
      </dsp:nvSpPr>
      <dsp:spPr>
        <a:xfrm>
          <a:off x="901147" y="-1579"/>
          <a:ext cx="5068191" cy="5068191"/>
        </a:xfrm>
        <a:prstGeom prst="circularArrow">
          <a:avLst>
            <a:gd name="adj1" fmla="val 8248"/>
            <a:gd name="adj2" fmla="val 576064"/>
            <a:gd name="adj3" fmla="val 2964098"/>
            <a:gd name="adj4" fmla="val 51560"/>
            <a:gd name="adj5" fmla="val 96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0CC58-6271-4810-A6EC-295A0E1544CC}">
      <dsp:nvSpPr>
        <dsp:cNvPr id="0" name=""/>
        <dsp:cNvSpPr/>
      </dsp:nvSpPr>
      <dsp:spPr>
        <a:xfrm>
          <a:off x="2363407" y="3541924"/>
          <a:ext cx="2143672" cy="214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ITABAROMETRO</a:t>
          </a:r>
        </a:p>
      </dsp:txBody>
      <dsp:txXfrm>
        <a:off x="2363407" y="3541924"/>
        <a:ext cx="2143672" cy="2143672"/>
      </dsp:txXfrm>
    </dsp:sp>
    <dsp:sp modelId="{7113ECCA-E0BE-456B-8F5A-1BA6D7F8CC4E}">
      <dsp:nvSpPr>
        <dsp:cNvPr id="0" name=""/>
        <dsp:cNvSpPr/>
      </dsp:nvSpPr>
      <dsp:spPr>
        <a:xfrm>
          <a:off x="901147" y="-1579"/>
          <a:ext cx="5068191" cy="5068191"/>
        </a:xfrm>
        <a:prstGeom prst="circularArrow">
          <a:avLst>
            <a:gd name="adj1" fmla="val 8248"/>
            <a:gd name="adj2" fmla="val 576064"/>
            <a:gd name="adj3" fmla="val 10172376"/>
            <a:gd name="adj4" fmla="val 7259838"/>
            <a:gd name="adj5" fmla="val 962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D85E7-44DB-4686-9BA8-B7AE38544535}">
      <dsp:nvSpPr>
        <dsp:cNvPr id="0" name=""/>
        <dsp:cNvSpPr/>
      </dsp:nvSpPr>
      <dsp:spPr>
        <a:xfrm>
          <a:off x="560996" y="420057"/>
          <a:ext cx="2143672" cy="214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VERIFICA IN ITINERE DEL LIVELLO DI RAGGIUNGIMENTO DEGLI OBIETTIVI GENERALI DELLA STRATEGIA</a:t>
          </a:r>
        </a:p>
      </dsp:txBody>
      <dsp:txXfrm>
        <a:off x="560996" y="420057"/>
        <a:ext cx="2143672" cy="2143672"/>
      </dsp:txXfrm>
    </dsp:sp>
    <dsp:sp modelId="{0EA1EC61-3C64-4784-9D6C-62FAB20B11F0}">
      <dsp:nvSpPr>
        <dsp:cNvPr id="0" name=""/>
        <dsp:cNvSpPr/>
      </dsp:nvSpPr>
      <dsp:spPr>
        <a:xfrm>
          <a:off x="901147" y="-1579"/>
          <a:ext cx="5068191" cy="5068191"/>
        </a:xfrm>
        <a:prstGeom prst="circularArrow">
          <a:avLst>
            <a:gd name="adj1" fmla="val 8248"/>
            <a:gd name="adj2" fmla="val 576064"/>
            <a:gd name="adj3" fmla="val 16856947"/>
            <a:gd name="adj4" fmla="val 14966989"/>
            <a:gd name="adj5" fmla="val 962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BF681-C038-4AA3-AAEB-C9035C31811D}">
      <dsp:nvSpPr>
        <dsp:cNvPr id="0" name=""/>
        <dsp:cNvSpPr/>
      </dsp:nvSpPr>
      <dsp:spPr>
        <a:xfrm>
          <a:off x="-3234779" y="-497719"/>
          <a:ext cx="3857760" cy="3857760"/>
        </a:xfrm>
        <a:prstGeom prst="blockArc">
          <a:avLst>
            <a:gd name="adj1" fmla="val 18900000"/>
            <a:gd name="adj2" fmla="val 2700000"/>
            <a:gd name="adj3" fmla="val 560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6B033-135C-46DA-873B-729C4BD26886}">
      <dsp:nvSpPr>
        <dsp:cNvPr id="0" name=""/>
        <dsp:cNvSpPr/>
      </dsp:nvSpPr>
      <dsp:spPr>
        <a:xfrm>
          <a:off x="400582" y="286232"/>
          <a:ext cx="8014610" cy="57246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439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+mn-lt"/>
            </a:rPr>
            <a:t>Sito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 web </a:t>
          </a:r>
          <a:r>
            <a:rPr lang="en-US" sz="1800" kern="1200" dirty="0" err="1">
              <a:solidFill>
                <a:schemeClr val="tx1"/>
              </a:solidFill>
              <a:latin typeface="+mn-lt"/>
            </a:rPr>
            <a:t>Canale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 Europa (link:</a:t>
          </a:r>
          <a:r>
            <a:rPr lang="en-US" sz="1800" kern="1200" dirty="0">
              <a:solidFill>
                <a:srgbClr val="002060"/>
              </a:solidFill>
              <a:latin typeface="+mn-lt"/>
            </a:rPr>
            <a:t> </a:t>
          </a:r>
          <a:r>
            <a:rPr lang="en-US" sz="1800" kern="1200" dirty="0">
              <a:solidFill>
                <a:srgbClr val="002060"/>
              </a:solidFill>
              <a:latin typeface="+mn-lt"/>
              <a:hlinkClick xmlns:r="http://schemas.openxmlformats.org/officeDocument/2006/relationships" r:id="rId1"/>
            </a:rPr>
            <a:t>https://new.regione.vda.it/europa/europa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)</a:t>
          </a:r>
          <a:r>
            <a:rPr lang="en-US" sz="1800" kern="1200" dirty="0">
              <a:solidFill>
                <a:srgbClr val="002060"/>
              </a:solidFill>
              <a:latin typeface="+mn-lt"/>
            </a:rPr>
            <a:t>​</a:t>
          </a:r>
          <a:endParaRPr lang="it-IT" sz="1800" kern="1200" dirty="0">
            <a:solidFill>
              <a:srgbClr val="002060"/>
            </a:solidFill>
            <a:latin typeface="+mn-lt"/>
          </a:endParaRPr>
        </a:p>
      </dsp:txBody>
      <dsp:txXfrm>
        <a:off x="400582" y="286232"/>
        <a:ext cx="8014610" cy="572464"/>
      </dsp:txXfrm>
    </dsp:sp>
    <dsp:sp modelId="{8E823027-9883-44D6-B0B4-7A89C348B822}">
      <dsp:nvSpPr>
        <dsp:cNvPr id="0" name=""/>
        <dsp:cNvSpPr/>
      </dsp:nvSpPr>
      <dsp:spPr>
        <a:xfrm>
          <a:off x="42792" y="214674"/>
          <a:ext cx="715580" cy="715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91663-E05F-47B0-A9D6-9051333FBEEE}">
      <dsp:nvSpPr>
        <dsp:cNvPr id="0" name=""/>
        <dsp:cNvSpPr/>
      </dsp:nvSpPr>
      <dsp:spPr>
        <a:xfrm>
          <a:off x="608673" y="1144928"/>
          <a:ext cx="7806519" cy="57246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439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+mn-lt"/>
            </a:rPr>
            <a:t>Autorità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 di </a:t>
          </a:r>
          <a:r>
            <a:rPr lang="en-US" sz="1800" kern="1200" dirty="0" err="1">
              <a:solidFill>
                <a:schemeClr val="tx1"/>
              </a:solidFill>
              <a:latin typeface="+mn-lt"/>
            </a:rPr>
            <a:t>gestione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 FESR VDA (e-mail:</a:t>
          </a:r>
          <a:r>
            <a:rPr lang="en-US" sz="1800" kern="1200" dirty="0">
              <a:solidFill>
                <a:srgbClr val="002060"/>
              </a:solidFill>
              <a:latin typeface="+mn-lt"/>
            </a:rPr>
            <a:t> </a:t>
          </a:r>
          <a:r>
            <a:rPr lang="en-US" sz="1800" kern="1200" dirty="0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adg.fesr@regione.vda.it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)</a:t>
          </a:r>
          <a:endParaRPr lang="it-IT" sz="1800" kern="1200" dirty="0">
            <a:solidFill>
              <a:schemeClr val="tx1"/>
            </a:solidFill>
            <a:latin typeface="+mn-lt"/>
          </a:endParaRPr>
        </a:p>
      </dsp:txBody>
      <dsp:txXfrm>
        <a:off x="608673" y="1144928"/>
        <a:ext cx="7806519" cy="572464"/>
      </dsp:txXfrm>
    </dsp:sp>
    <dsp:sp modelId="{3361116B-3537-4099-B297-DACFD2A24F15}">
      <dsp:nvSpPr>
        <dsp:cNvPr id="0" name=""/>
        <dsp:cNvSpPr/>
      </dsp:nvSpPr>
      <dsp:spPr>
        <a:xfrm>
          <a:off x="250883" y="1073370"/>
          <a:ext cx="715580" cy="715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7014E-EDF5-4278-A1AC-85678028D842}">
      <dsp:nvSpPr>
        <dsp:cNvPr id="0" name=""/>
        <dsp:cNvSpPr/>
      </dsp:nvSpPr>
      <dsp:spPr>
        <a:xfrm>
          <a:off x="400582" y="2003625"/>
          <a:ext cx="8014610" cy="57246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439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+mn-lt"/>
            </a:rPr>
            <a:t>Responsabile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+mn-lt"/>
            </a:rPr>
            <a:t>della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+mn-lt"/>
            </a:rPr>
            <a:t>comunicazione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 FESR VDA (e-mail:</a:t>
          </a:r>
          <a:r>
            <a:rPr lang="en-US" sz="1800" kern="1200" dirty="0">
              <a:latin typeface="+mn-lt"/>
            </a:rPr>
            <a:t> </a:t>
          </a:r>
          <a:r>
            <a:rPr lang="en-US" sz="1800" kern="1200" dirty="0">
              <a:latin typeface="+mn-lt"/>
              <a:hlinkClick xmlns:r="http://schemas.openxmlformats.org/officeDocument/2006/relationships" r:id="rId3"/>
            </a:rPr>
            <a:t>l.gullone@regione.vda.it</a:t>
          </a:r>
          <a:r>
            <a:rPr lang="en-US" sz="1800" kern="1200" dirty="0">
              <a:solidFill>
                <a:schemeClr val="tx1"/>
              </a:solidFill>
              <a:latin typeface="+mn-lt"/>
            </a:rPr>
            <a:t>)</a:t>
          </a:r>
          <a:endParaRPr lang="it-IT" sz="1800" kern="1200" dirty="0">
            <a:solidFill>
              <a:schemeClr val="tx1"/>
            </a:solidFill>
            <a:latin typeface="+mn-lt"/>
          </a:endParaRPr>
        </a:p>
      </dsp:txBody>
      <dsp:txXfrm>
        <a:off x="400582" y="2003625"/>
        <a:ext cx="8014610" cy="572464"/>
      </dsp:txXfrm>
    </dsp:sp>
    <dsp:sp modelId="{80130029-165F-4759-8354-4EFC123AF8C4}">
      <dsp:nvSpPr>
        <dsp:cNvPr id="0" name=""/>
        <dsp:cNvSpPr/>
      </dsp:nvSpPr>
      <dsp:spPr>
        <a:xfrm>
          <a:off x="42792" y="1932067"/>
          <a:ext cx="715580" cy="715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63BA4-141D-4D83-BEAA-C71B1A43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530A0B-9EB7-44C8-8203-807021B6C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7D1B0-AEA4-4FF8-A6F2-8079D1BB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D601A3-CB50-4179-97A6-82E9ADA0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C4FE0-8B86-49FD-A61D-5219AD4E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79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32781-FE4C-457F-8052-99369A63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80F1F6-15B6-45D0-BFDC-C083A31D4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E08FA1-A238-4CE8-A887-0C0649D5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BB4B3-AB0D-4141-881D-CC3DC6AE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7B6332-3CC3-409B-9128-89DE13B7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3AE86E-B4EC-4736-B688-AF9B70F57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C4AAF7-A000-45B9-B1B9-79AA7C792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0CE7A7-07AD-4883-A639-1408F476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D3B09D-1B9E-4390-81BC-1F3FBD58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30457C-43FA-4661-925B-8AB24F34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4281B-1575-4B97-B881-106584D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67193-EBBF-448D-A8AB-DD0D8B9A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962638-F1D5-4490-8E7C-35DCFC4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86EA12-747B-4A19-A757-51BB3FB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3248A3-F948-49DE-AF56-85C6D71C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F462F-6BDB-466C-845D-05069E74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5CE5FA-E379-43FE-A6DA-06FB82D6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D085AF-AA05-4280-A16A-859AEB83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8054E8-7A13-4B24-B499-E6369960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039D8C-6938-4066-88A5-23782142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1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55AF6-1E24-45EC-A5A0-8D54489D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F1356E-F6EE-45D6-844B-D58B17A9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FC1F41-BB1A-4D12-BBF3-8DC28AD17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A2BEB7-6D86-4E41-B677-F80006CB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7BBBC1-2B17-42BC-BD0E-F61816D4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0B2B85-276A-4731-98F8-E711F6DA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4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BD997-4656-4DEB-BD04-34354F8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711B7F-1C39-4D08-9B0C-B0B54635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28F251-9FF7-4E24-B45E-F6D04ECED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BA1D16-D1E3-4FA5-89CF-8C81AB859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1FC951-AC3E-4A7F-94C5-56296471C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7F704E-3D03-4CDA-BDA4-4E2A40F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170CC2-844F-4255-B95D-BC93385A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B6DEDF-3C4A-405C-800C-AC256BCE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70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6DA38-D24D-4B82-9B25-DE5BE6FA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A3C18C-E1C2-46FD-9552-486B4927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ECD44B-3FC0-4CF1-8973-40ADB142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5C30F-D5E4-4758-A3E5-8193393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1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7ED700-94AD-4C70-88DA-BA591D8D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DDD9A2-4126-4BF6-9621-F7CCFBC9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300901-C351-414A-8416-76849DA7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5C48E-FFC9-4A73-AAE5-DD29EBB6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99D95-4ADD-4A1F-9C53-EE177207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AF2E4D-39C8-47AF-A9DE-291CDB28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2261FF-6234-406D-8534-5746753B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D823EC-0A39-471C-A45F-72B25A63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7F8663-24D9-4AD2-9355-0BA32D49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03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6D748-13CC-4BB7-9252-85EE99BD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6F6A7A-E017-4826-A4A4-ECBA17E97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9BB57C-4741-466E-A3D2-C85C17C7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5A06E3-833E-4556-B62E-52A2D81F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07ED22-CB9C-4853-B001-63CFE016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A7417F-5704-4AB2-92DA-DD2187A1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569DA8-D21D-4B8E-BE2F-10B93147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19F3C7-5A0F-45FA-BD3E-E5DB5560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9A766F-049E-427B-9999-AC9A85AF5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E2F84-D4FD-4142-A539-D4DF6EF4E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FDBAE0-A45F-4C5A-A003-3D3C8A81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4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ews.it/tgr/vda/video/2025/09/rivoluzione-digitale-la-valle-cambia-volto-dai-servizi-alla-cultura-degli-open-data-0972ea69-7504-4f35-8c01-47d9715795fe.html" TargetMode="External"/><Relationship Id="rId2" Type="http://schemas.openxmlformats.org/officeDocument/2006/relationships/hyperlink" Target="https://new.regione.vda.it/europa/progetti/operazioni-di-importanza-strategica-o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hecoesione.governo.it/it/politica-di-coesione/la-programmazione-2021-2027/strategie-2021-2027/comunicazione-coesione-2021-2027/rete-inform-italia/" TargetMode="External"/><Relationship Id="rId2" Type="http://schemas.openxmlformats.org/officeDocument/2006/relationships/hyperlink" Target="https://politichecoesione.governo.it/it/politica-di-coesione/la-programmazione-2021-2027/strategie-2021-2027/comunicazione-coesione-2021-2027/materiali-e-strumenti-della-commissione-europea-per-comunicazione-e-visibilita/)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new.regione.vda.it/europa/beneficiari/vademecum-e-comunicazione" TargetMode="External"/><Relationship Id="rId4" Type="http://schemas.openxmlformats.org/officeDocument/2006/relationships/hyperlink" Target="https://new.regione.vda.it/europa/fondi-e-programmi/fondo-europeo-di-sviluppo-regionale/fesr-2021-27/comunicazi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6E96C3-135B-472D-9CFB-8F0FD694EBB7}"/>
              </a:ext>
            </a:extLst>
          </p:cNvPr>
          <p:cNvSpPr txBox="1"/>
          <p:nvPr/>
        </p:nvSpPr>
        <p:spPr>
          <a:xfrm>
            <a:off x="951345" y="1117600"/>
            <a:ext cx="103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Programma regionale Valle d’Aosta FESR 2021-2027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A28CEC-6F4E-4013-8739-97989F5F640A}"/>
              </a:ext>
            </a:extLst>
          </p:cNvPr>
          <p:cNvSpPr txBox="1"/>
          <p:nvPr/>
        </p:nvSpPr>
        <p:spPr>
          <a:xfrm>
            <a:off x="963082" y="3062012"/>
            <a:ext cx="9159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Informativa sulle attività di comunicazione del PR Valle d’Aosta FESR 2021/2027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932C49-B1D2-4CE4-AD05-71CBA36AEF52}"/>
              </a:ext>
            </a:extLst>
          </p:cNvPr>
          <p:cNvSpPr txBox="1"/>
          <p:nvPr/>
        </p:nvSpPr>
        <p:spPr>
          <a:xfrm>
            <a:off x="356754" y="5971186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 Valle d’Aosta FESR 2021-2027 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25DD24-36F0-4F55-B067-92F704EEC001}"/>
              </a:ext>
            </a:extLst>
          </p:cNvPr>
          <p:cNvSpPr txBox="1"/>
          <p:nvPr/>
        </p:nvSpPr>
        <p:spPr>
          <a:xfrm>
            <a:off x="2494971" y="42362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</a:rPr>
              <a:t>A cura dell’Autorità di Gestione FESR</a:t>
            </a:r>
          </a:p>
        </p:txBody>
      </p:sp>
    </p:spTree>
    <p:extLst>
      <p:ext uri="{BB962C8B-B14F-4D97-AF65-F5344CB8AC3E}">
        <p14:creationId xmlns:p14="http://schemas.microsoft.com/office/powerpoint/2010/main" val="128426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5132" y="1877284"/>
            <a:ext cx="66620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800" b="1" dirty="0"/>
              <a:t>Inquadramento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cs typeface="Arial" panose="020B0604020202020204" pitchFamily="34" charset="0"/>
              </a:rPr>
              <a:t>Definizione: </a:t>
            </a:r>
            <a:r>
              <a:rPr lang="it-IT" b="1" dirty="0">
                <a:cs typeface="Arial" panose="020B0604020202020204" pitchFamily="34" charset="0"/>
              </a:rPr>
              <a:t>operazione che fornisce un contributo significativo al conseguimento degli obiettivi </a:t>
            </a:r>
            <a:r>
              <a:rPr lang="it-IT" dirty="0">
                <a:cs typeface="Arial" panose="020B0604020202020204" pitchFamily="34" charset="0"/>
              </a:rPr>
              <a:t>di un programma e che è soggetta a particolari misure di sorveglianza e comunicazione (Art. 2.5, Reg. 1060/2021);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cs typeface="Arial" panose="020B0604020202020204" pitchFamily="34" charset="0"/>
              </a:rPr>
              <a:t>Notifica: L’</a:t>
            </a:r>
            <a:r>
              <a:rPr lang="it-IT" dirty="0" err="1">
                <a:cs typeface="Arial" panose="020B0604020202020204" pitchFamily="34" charset="0"/>
              </a:rPr>
              <a:t>AdG</a:t>
            </a:r>
            <a:r>
              <a:rPr lang="it-IT" dirty="0">
                <a:cs typeface="Arial" panose="020B0604020202020204" pitchFamily="34" charset="0"/>
              </a:rPr>
              <a:t> quando seleziona un’operazione di importanza strategica, essa </a:t>
            </a:r>
            <a:r>
              <a:rPr lang="it-IT" b="1" dirty="0">
                <a:cs typeface="Arial" panose="020B0604020202020204" pitchFamily="34" charset="0"/>
              </a:rPr>
              <a:t>informa la Commissione</a:t>
            </a:r>
            <a:r>
              <a:rPr lang="it-IT" dirty="0">
                <a:cs typeface="Arial" panose="020B0604020202020204" pitchFamily="34" charset="0"/>
              </a:rPr>
              <a:t> entro 1 mese e le fornisce tutte le informazioni pertinenti a tale operazione. (Art. 73.5, Reg. 1060/2021);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cs typeface="Arial" panose="020B0604020202020204" pitchFamily="34" charset="0"/>
              </a:rPr>
              <a:t>Avanzamento: Il </a:t>
            </a:r>
            <a:r>
              <a:rPr lang="it-IT" dirty="0" err="1">
                <a:cs typeface="Arial" panose="020B0604020202020204" pitchFamily="34" charset="0"/>
              </a:rPr>
              <a:t>CdS</a:t>
            </a:r>
            <a:r>
              <a:rPr lang="it-IT" dirty="0">
                <a:cs typeface="Arial" panose="020B0604020202020204" pitchFamily="34" charset="0"/>
              </a:rPr>
              <a:t> esamina i </a:t>
            </a:r>
            <a:r>
              <a:rPr lang="it-IT" b="1" dirty="0">
                <a:cs typeface="Arial" panose="020B0604020202020204" pitchFamily="34" charset="0"/>
              </a:rPr>
              <a:t>progressi</a:t>
            </a:r>
            <a:r>
              <a:rPr lang="it-IT" dirty="0">
                <a:cs typeface="Arial" panose="020B0604020202020204" pitchFamily="34" charset="0"/>
              </a:rPr>
              <a:t> compiuti nell’attuare operazioni di importanza strategica (Art. 40.g, Reg. 1060/2021);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cs typeface="Arial" panose="020B0604020202020204" pitchFamily="34" charset="0"/>
              </a:rPr>
              <a:t>Comunicazione: I soggetti beneficiari per le operazioni di importanza strategica organizzano un </a:t>
            </a:r>
            <a:r>
              <a:rPr lang="it-IT" b="1" dirty="0">
                <a:cs typeface="Arial" panose="020B0604020202020204" pitchFamily="34" charset="0"/>
              </a:rPr>
              <a:t>evento o un’attività di comunicazione</a:t>
            </a:r>
            <a:r>
              <a:rPr lang="it-IT" dirty="0">
                <a:cs typeface="Arial" panose="020B0604020202020204" pitchFamily="34" charset="0"/>
              </a:rPr>
              <a:t>, coinvolgendo in tempo utile la Commissione e l’autorità di gestione (Art. 50.e, Reg. 1060/2021).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35132" y="1244137"/>
            <a:ext cx="917012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Operazioni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Importanza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Strategica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(OIS)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anche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chiamati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«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Progetti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Europa 27»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8215" r="50643"/>
          <a:stretch/>
        </p:blipFill>
        <p:spPr>
          <a:xfrm>
            <a:off x="7322847" y="2394859"/>
            <a:ext cx="4449822" cy="3570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70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8860" y="1733006"/>
            <a:ext cx="759822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cs typeface="Arial" panose="020B0604020202020204" pitchFamily="34" charset="0"/>
              </a:rPr>
              <a:t>Progettualità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b="1" dirty="0" err="1">
                <a:cs typeface="Arial" panose="020B0604020202020204" pitchFamily="34" charset="0"/>
              </a:rPr>
              <a:t>rientranti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b="1" dirty="0" err="1">
                <a:cs typeface="Arial" panose="020B0604020202020204" pitchFamily="34" charset="0"/>
              </a:rPr>
              <a:t>nell’operazione</a:t>
            </a:r>
            <a:r>
              <a:rPr lang="en-US" sz="2000" b="1" dirty="0">
                <a:cs typeface="Arial" panose="020B0604020202020204" pitchFamily="34" charset="0"/>
              </a:rPr>
              <a:t> (</a:t>
            </a:r>
            <a:r>
              <a:rPr lang="en-US" sz="2000" b="1" i="1" dirty="0">
                <a:cs typeface="Arial" panose="020B0604020202020204" pitchFamily="34" charset="0"/>
              </a:rPr>
              <a:t>OIS multi-</a:t>
            </a:r>
            <a:r>
              <a:rPr lang="en-US" sz="2000" b="1" i="1" dirty="0" err="1">
                <a:cs typeface="Arial" panose="020B0604020202020204" pitchFamily="34" charset="0"/>
              </a:rPr>
              <a:t>intervento</a:t>
            </a:r>
            <a:r>
              <a:rPr lang="en-US" sz="2000" b="1" dirty="0">
                <a:cs typeface="Arial" panose="020B0604020202020204" pitchFamily="34" charset="0"/>
              </a:rPr>
              <a:t>):</a:t>
            </a:r>
            <a:endParaRPr lang="en-US" sz="2000" b="1" dirty="0">
              <a:ea typeface="Calibri"/>
              <a:cs typeface="Arial" panose="020B0604020202020204" pitchFamily="34" charset="0"/>
            </a:endParaRPr>
          </a:p>
          <a:p>
            <a:pPr marL="457200" indent="-342900" algn="ctr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000" i="1" dirty="0">
                <a:cs typeface="Arial" panose="020B0604020202020204" pitchFamily="34" charset="0"/>
              </a:rPr>
              <a:t>“Valle d’Aosta Web - </a:t>
            </a:r>
            <a:r>
              <a:rPr lang="en-US" sz="2000" i="1" dirty="0" err="1">
                <a:cs typeface="Arial" panose="020B0604020202020204" pitchFamily="34" charset="0"/>
              </a:rPr>
              <a:t>VdAWeb</a:t>
            </a:r>
            <a:r>
              <a:rPr lang="en-US" sz="2000" i="1" dirty="0">
                <a:cs typeface="Arial" panose="020B0604020202020204" pitchFamily="34" charset="0"/>
              </a:rPr>
              <a:t>” </a:t>
            </a:r>
            <a:endParaRPr lang="en-US" sz="2000" i="1" dirty="0">
              <a:ea typeface="Calibri"/>
              <a:cs typeface="Arial" panose="020B0604020202020204" pitchFamily="34" charset="0"/>
            </a:endParaRPr>
          </a:p>
          <a:p>
            <a:pPr marL="457200" indent="-342900" algn="ctr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000" i="1" dirty="0">
                <a:cs typeface="Arial" panose="020B0604020202020204" pitchFamily="34" charset="0"/>
              </a:rPr>
              <a:t>“Valle d’Aosta Doc – </a:t>
            </a:r>
            <a:r>
              <a:rPr lang="en-US" sz="2000" i="1" dirty="0" err="1">
                <a:cs typeface="Arial" panose="020B0604020202020204" pitchFamily="34" charset="0"/>
              </a:rPr>
              <a:t>VdADoc</a:t>
            </a:r>
            <a:r>
              <a:rPr lang="en-US" sz="2000" i="1" dirty="0">
                <a:cs typeface="Arial" panose="020B0604020202020204" pitchFamily="34" charset="0"/>
              </a:rPr>
              <a:t>”</a:t>
            </a:r>
            <a:endParaRPr lang="en-US" sz="2000" i="1" dirty="0">
              <a:ea typeface="Calibri"/>
              <a:cs typeface="Arial" panose="020B0604020202020204" pitchFamily="34" charset="0"/>
            </a:endParaRPr>
          </a:p>
          <a:p>
            <a:pPr marL="457200" indent="-342900" algn="ctr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000" i="1" dirty="0">
                <a:cs typeface="Arial" panose="020B0604020202020204" pitchFamily="34" charset="0"/>
              </a:rPr>
              <a:t>“Valle d’Aosta Pay - </a:t>
            </a:r>
            <a:r>
              <a:rPr lang="en-US" sz="2000" i="1" dirty="0" err="1">
                <a:cs typeface="Arial" panose="020B0604020202020204" pitchFamily="34" charset="0"/>
              </a:rPr>
              <a:t>VdAPay</a:t>
            </a:r>
            <a:r>
              <a:rPr lang="en-US" sz="2000" i="1" dirty="0">
                <a:cs typeface="Arial" panose="020B0604020202020204" pitchFamily="34" charset="0"/>
              </a:rPr>
              <a:t>”  </a:t>
            </a:r>
            <a:endParaRPr lang="en-US" sz="2000" dirty="0"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u="sng" dirty="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cs typeface="Arial" panose="020B0604020202020204" pitchFamily="34" charset="0"/>
              </a:rPr>
              <a:t>Adempimenti</a:t>
            </a:r>
            <a:r>
              <a:rPr lang="en-US" sz="2000" b="1" dirty="0">
                <a:cs typeface="Arial" panose="020B0604020202020204" pitchFamily="34" charset="0"/>
              </a:rPr>
              <a:t>: </a:t>
            </a:r>
            <a:r>
              <a:rPr lang="it-IT" sz="2000" b="1" dirty="0"/>
              <a:t>Comunicare le OIS </a:t>
            </a:r>
          </a:p>
          <a:p>
            <a:pPr marL="34290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cs typeface="Arial" panose="020B0604020202020204" pitchFamily="34" charset="0"/>
              </a:rPr>
              <a:t>Comunicazione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alla</a:t>
            </a:r>
            <a:r>
              <a:rPr lang="en-US" sz="2000" dirty="0">
                <a:cs typeface="Arial" panose="020B0604020202020204" pitchFamily="34" charset="0"/>
              </a:rPr>
              <a:t> CE </a:t>
            </a:r>
            <a:r>
              <a:rPr lang="en-US" sz="2000" dirty="0" err="1">
                <a:cs typeface="Arial" panose="020B0604020202020204" pitchFamily="34" charset="0"/>
              </a:rPr>
              <a:t>tramite</a:t>
            </a:r>
            <a:r>
              <a:rPr lang="en-US" sz="2000" dirty="0">
                <a:cs typeface="Arial" panose="020B0604020202020204" pitchFamily="34" charset="0"/>
              </a:rPr>
              <a:t> SFC (in data 03/09/2024 </a:t>
            </a:r>
            <a:r>
              <a:rPr lang="en-US" sz="2000" dirty="0" err="1">
                <a:cs typeface="Arial" panose="020B0604020202020204" pitchFamily="34" charset="0"/>
              </a:rPr>
              <a:t>rif</a:t>
            </a:r>
            <a:r>
              <a:rPr lang="en-US" sz="2000" dirty="0">
                <a:cs typeface="Arial" panose="020B0604020202020204" pitchFamily="34" charset="0"/>
              </a:rPr>
              <a:t>. Ares(2024)6240077);</a:t>
            </a:r>
            <a:endParaRPr lang="en-US" sz="2000" dirty="0">
              <a:ea typeface="Calibri"/>
              <a:cs typeface="Arial" panose="020B0604020202020204" pitchFamily="34" charset="0"/>
            </a:endParaRPr>
          </a:p>
          <a:p>
            <a:pPr marL="34290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cs typeface="Arial" panose="020B0604020202020204" pitchFamily="34" charset="0"/>
              </a:rPr>
              <a:t>Creazione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  <a:hlinkClick r:id="rId2"/>
              </a:rPr>
              <a:t>pagina</a:t>
            </a:r>
            <a:r>
              <a:rPr lang="en-US" sz="2000" dirty="0">
                <a:cs typeface="Arial" panose="020B0604020202020204" pitchFamily="34" charset="0"/>
                <a:hlinkClick r:id="rId2"/>
              </a:rPr>
              <a:t> WEB</a:t>
            </a:r>
            <a:r>
              <a:rPr lang="en-US" sz="2000" dirty="0">
                <a:cs typeface="Arial" panose="020B0604020202020204" pitchFamily="34" charset="0"/>
              </a:rPr>
              <a:t>;</a:t>
            </a:r>
            <a:endParaRPr lang="en-US" dirty="0">
              <a:cs typeface="Arial" panose="020B0604020202020204" pitchFamily="34" charset="0"/>
            </a:endParaRPr>
          </a:p>
          <a:p>
            <a:pPr marL="34290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cs typeface="Arial" panose="020B0604020202020204" pitchFamily="34" charset="0"/>
              </a:rPr>
              <a:t>Evento</a:t>
            </a:r>
            <a:r>
              <a:rPr lang="en-US" sz="2000" dirty="0">
                <a:cs typeface="Arial" panose="020B0604020202020204" pitchFamily="34" charset="0"/>
              </a:rPr>
              <a:t>: </a:t>
            </a:r>
            <a:r>
              <a:rPr lang="en-US" sz="2000" dirty="0" err="1">
                <a:cs typeface="Arial" panose="020B0604020202020204" pitchFamily="34" charset="0"/>
              </a:rPr>
              <a:t>Vedrà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il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coinvolgimento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dei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beneficiari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en-US" sz="2000" dirty="0" err="1">
                <a:cs typeface="Arial" panose="020B0604020202020204" pitchFamily="34" charset="0"/>
              </a:rPr>
              <a:t>dell’AdG</a:t>
            </a:r>
            <a:r>
              <a:rPr lang="en-US" sz="2000" dirty="0">
                <a:cs typeface="Arial" panose="020B0604020202020204" pitchFamily="34" charset="0"/>
              </a:rPr>
              <a:t> e </a:t>
            </a:r>
            <a:r>
              <a:rPr lang="en-US" sz="2000" dirty="0" err="1">
                <a:cs typeface="Arial" panose="020B0604020202020204" pitchFamily="34" charset="0"/>
              </a:rPr>
              <a:t>della</a:t>
            </a:r>
            <a:r>
              <a:rPr lang="en-US" sz="2000" dirty="0">
                <a:cs typeface="Arial" panose="020B0604020202020204" pitchFamily="34" charset="0"/>
              </a:rPr>
              <a:t> CE. Si </a:t>
            </a:r>
            <a:r>
              <a:rPr lang="en-US" sz="2000" dirty="0" err="1">
                <a:cs typeface="Arial" panose="020B0604020202020204" pitchFamily="34" charset="0"/>
              </a:rPr>
              <a:t>prevede</a:t>
            </a:r>
            <a:r>
              <a:rPr lang="en-US" sz="2000" dirty="0">
                <a:cs typeface="Arial" panose="020B0604020202020204" pitchFamily="34" charset="0"/>
              </a:rPr>
              <a:t> di </a:t>
            </a:r>
            <a:r>
              <a:rPr lang="en-US" sz="2000" dirty="0" err="1">
                <a:cs typeface="Arial" panose="020B0604020202020204" pitchFamily="34" charset="0"/>
              </a:rPr>
              <a:t>organizzarlo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nella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fase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conclusiva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delle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progettualità</a:t>
            </a:r>
            <a:r>
              <a:rPr lang="en-US" sz="2000" dirty="0">
                <a:cs typeface="Arial" panose="020B0604020202020204" pitchFamily="34" charset="0"/>
              </a:rPr>
              <a:t>;</a:t>
            </a:r>
            <a:endParaRPr lang="it-IT" sz="2000" dirty="0">
              <a:cs typeface="Arial" panose="020B0604020202020204" pitchFamily="34" charset="0"/>
            </a:endParaRPr>
          </a:p>
          <a:p>
            <a:pPr marL="34290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cs typeface="Arial" panose="020B0604020202020204" pitchFamily="34" charset="0"/>
                <a:hlinkClick r:id="rId3"/>
              </a:rPr>
              <a:t>VIDEO-racconto</a:t>
            </a:r>
            <a:r>
              <a:rPr lang="it-IT" sz="2000" dirty="0">
                <a:cs typeface="Arial" panose="020B0604020202020204" pitchFamily="34" charset="0"/>
              </a:rPr>
              <a:t> alla rubrica «L'Europa e noi» della TGR Rai Valle d’Aosta;</a:t>
            </a:r>
          </a:p>
          <a:p>
            <a:pPr marL="34290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cs typeface="Arial" panose="020B0604020202020204" pitchFamily="34" charset="0"/>
              </a:rPr>
              <a:t> Incontro illustrativo “Valle d’Aosta </a:t>
            </a:r>
            <a:r>
              <a:rPr lang="it-IT" sz="2000" dirty="0" err="1">
                <a:cs typeface="Arial" panose="020B0604020202020204" pitchFamily="34" charset="0"/>
              </a:rPr>
              <a:t>Pay</a:t>
            </a:r>
            <a:r>
              <a:rPr lang="it-IT" sz="2000" dirty="0">
                <a:cs typeface="Arial" panose="020B0604020202020204" pitchFamily="34" charset="0"/>
              </a:rPr>
              <a:t> - </a:t>
            </a:r>
            <a:r>
              <a:rPr lang="it-IT" sz="2000" dirty="0" err="1">
                <a:cs typeface="Arial" panose="020B0604020202020204" pitchFamily="34" charset="0"/>
              </a:rPr>
              <a:t>VdAPay</a:t>
            </a:r>
            <a:r>
              <a:rPr lang="it-IT" sz="2000" dirty="0"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1101714"/>
            <a:ext cx="1045028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Operazione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Importanza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Strategica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(OIS)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selezionata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dall’AdG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nell’ambito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del PR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302036" y="1479824"/>
            <a:ext cx="487680" cy="295953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4302036" y="3159315"/>
            <a:ext cx="487680" cy="32226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675" y="2473199"/>
            <a:ext cx="4592245" cy="2925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906" y="2465176"/>
            <a:ext cx="2253344" cy="150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52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sp>
        <p:nvSpPr>
          <p:cNvPr id="2" name="Rettangolo 1"/>
          <p:cNvSpPr/>
          <p:nvPr/>
        </p:nvSpPr>
        <p:spPr>
          <a:xfrm>
            <a:off x="6916817" y="1550894"/>
            <a:ext cx="4992245" cy="8491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Le </a:t>
            </a:r>
            <a:r>
              <a:rPr lang="en-US" dirty="0" err="1">
                <a:cs typeface="Arial" panose="020B0604020202020204" pitchFamily="34" charset="0"/>
              </a:rPr>
              <a:t>azioni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comunicazione</a:t>
            </a:r>
            <a:r>
              <a:rPr lang="en-US" dirty="0">
                <a:cs typeface="Arial" panose="020B0604020202020204" pitchFamily="34" charset="0"/>
              </a:rPr>
              <a:t> del PR </a:t>
            </a:r>
            <a:r>
              <a:rPr lang="en-US" dirty="0" err="1">
                <a:cs typeface="Arial" panose="020B0604020202020204" pitchFamily="34" charset="0"/>
              </a:rPr>
              <a:t>rientrano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nel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monitoraggio</a:t>
            </a:r>
            <a:r>
              <a:rPr lang="en-US" dirty="0">
                <a:cs typeface="Arial" panose="020B0604020202020204" pitchFamily="34" charset="0"/>
              </a:rPr>
              <a:t> a cui è </a:t>
            </a:r>
            <a:r>
              <a:rPr lang="en-US" dirty="0" err="1">
                <a:cs typeface="Arial" panose="020B0604020202020204" pitchFamily="34" charset="0"/>
              </a:rPr>
              <a:t>sottoposta</a:t>
            </a:r>
            <a:r>
              <a:rPr lang="en-US" dirty="0">
                <a:cs typeface="Arial" panose="020B0604020202020204" pitchFamily="34" charset="0"/>
              </a:rPr>
              <a:t> la </a:t>
            </a:r>
            <a:r>
              <a:rPr lang="en-US" b="1" dirty="0" err="1">
                <a:cs typeface="Arial" panose="020B0604020202020204" pitchFamily="34" charset="0"/>
              </a:rPr>
              <a:t>Strategia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unitaria</a:t>
            </a:r>
            <a:r>
              <a:rPr lang="en-US" b="1" dirty="0">
                <a:cs typeface="Arial" panose="020B0604020202020204" pitchFamily="34" charset="0"/>
              </a:rPr>
              <a:t> di </a:t>
            </a:r>
            <a:r>
              <a:rPr lang="en-US" b="1" dirty="0" err="1">
                <a:cs typeface="Arial" panose="020B0604020202020204" pitchFamily="34" charset="0"/>
              </a:rPr>
              <a:t>comunicazione</a:t>
            </a:r>
            <a:r>
              <a:rPr lang="en-US" b="1" dirty="0"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784308853"/>
              </p:ext>
            </p:extLst>
          </p:nvPr>
        </p:nvGraphicFramePr>
        <p:xfrm>
          <a:off x="139145" y="1105989"/>
          <a:ext cx="6870487" cy="568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Monitoraggio aziendale: 5 costi/indicatori da controllare periodicament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r="14979"/>
          <a:stretch/>
        </p:blipFill>
        <p:spPr bwMode="auto">
          <a:xfrm>
            <a:off x="6916817" y="2516629"/>
            <a:ext cx="4992245" cy="3295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6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924264685"/>
              </p:ext>
            </p:extLst>
          </p:nvPr>
        </p:nvGraphicFramePr>
        <p:xfrm>
          <a:off x="100416" y="1563580"/>
          <a:ext cx="8451401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6"/>
          <p:cNvSpPr/>
          <p:nvPr/>
        </p:nvSpPr>
        <p:spPr>
          <a:xfrm>
            <a:off x="100416" y="1378914"/>
            <a:ext cx="360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/>
              <a:t>Per </a:t>
            </a:r>
            <a:r>
              <a:rPr lang="en-US" b="1" dirty="0" err="1"/>
              <a:t>approfondimenti</a:t>
            </a:r>
            <a:r>
              <a:rPr lang="en-US" b="1" dirty="0"/>
              <a:t> o </a:t>
            </a:r>
            <a:r>
              <a:rPr lang="en-US" b="1" dirty="0" err="1"/>
              <a:t>informazioni</a:t>
            </a:r>
            <a:endParaRPr lang="it-IT" dirty="0"/>
          </a:p>
        </p:txBody>
      </p:sp>
      <p:pic>
        <p:nvPicPr>
          <p:cNvPr id="11" name="Immagine 10" descr="Comunità Montana Valle Seriana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5"/>
          <a:stretch/>
        </p:blipFill>
        <p:spPr bwMode="auto">
          <a:xfrm>
            <a:off x="512090" y="4223655"/>
            <a:ext cx="8039727" cy="192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24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E307A-C084-45B4-8F99-706C74F36691}"/>
              </a:ext>
            </a:extLst>
          </p:cNvPr>
          <p:cNvSpPr txBox="1"/>
          <p:nvPr/>
        </p:nvSpPr>
        <p:spPr>
          <a:xfrm>
            <a:off x="3282950" y="3167390"/>
            <a:ext cx="562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B7E935-4ABB-4FB1-8497-5711125FF8E3}"/>
              </a:ext>
            </a:extLst>
          </p:cNvPr>
          <p:cNvSpPr txBox="1"/>
          <p:nvPr/>
        </p:nvSpPr>
        <p:spPr>
          <a:xfrm>
            <a:off x="356754" y="5971186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 Valle d’Aosta FESR 2021-2027 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94494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297847"/>
            <a:ext cx="841248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Inquadramento</a:t>
            </a:r>
            <a:r>
              <a:rPr lang="en-US" sz="24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normativo</a:t>
            </a:r>
            <a:endParaRPr lang="it-IT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Regolamento europeo n. 2021/1060 e </a:t>
            </a:r>
            <a:r>
              <a:rPr lang="it-IT" sz="1600" i="1" dirty="0">
                <a:hlinkClick r:id="rId2"/>
              </a:rPr>
              <a:t>guide CE per gli Stati membri</a:t>
            </a:r>
            <a:r>
              <a:rPr lang="it-IT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Strategia nazionale per raccontare una nuova idea d’Europa</a:t>
            </a:r>
            <a:r>
              <a:rPr lang="it-IT" sz="1600" dirty="0"/>
              <a:t> (doc. rilasciato dall’Agenzia per la Coesione Territoriale);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>
                <a:hlinkClick r:id="rId3"/>
              </a:rPr>
              <a:t>Linee guida </a:t>
            </a:r>
            <a:r>
              <a:rPr lang="it-IT" sz="1600" i="1" dirty="0"/>
              <a:t>per le attività di comunicazione dei Programmi relativi al ciclo 2021-2027;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>
                <a:hlinkClick r:id="rId4"/>
              </a:rPr>
              <a:t>Brand book </a:t>
            </a:r>
            <a:r>
              <a:rPr lang="it-IT" sz="1600" i="1" dirty="0" err="1">
                <a:hlinkClick r:id="rId4"/>
              </a:rPr>
              <a:t>VdA</a:t>
            </a:r>
            <a:r>
              <a:rPr lang="it-IT" sz="1600" i="1" dirty="0">
                <a:hlinkClick r:id="rId4"/>
              </a:rPr>
              <a:t> 2.0 </a:t>
            </a:r>
            <a:r>
              <a:rPr lang="it-IT" sz="1600" dirty="0"/>
              <a:t>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3542" y="3698504"/>
            <a:ext cx="813380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Strategia unitaria di comunicazione della Politica regionale di sviluppo</a:t>
            </a:r>
            <a:endParaRPr lang="it-IT" sz="16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Approvata con deliberazione della Giunta regionale n. 1269/2024, la "</a:t>
            </a:r>
            <a:r>
              <a:rPr lang="it-IT" sz="1600" i="1" dirty="0">
                <a:hlinkClick r:id="rId5"/>
              </a:rPr>
              <a:t>Strategia unitaria di comunicazione della Politica regionale di sviluppo 2021/27</a:t>
            </a:r>
            <a:r>
              <a:rPr lang="it-IT" sz="1600" dirty="0"/>
              <a:t>", riunisce in un'azione comune, condivisa e integrata i diversi Programmi e interventi previsti per la Valle d'Aosta nella programmazione 2021/27;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Pubblicata, a giugno u.s., gara d’appalto, mediante procedura aperta, ai sensi dell’art. 71 del d.lgs. 36/2023, per l’affidamento </a:t>
            </a:r>
            <a:r>
              <a:rPr lang="it-IT" sz="1600" i="1" dirty="0"/>
              <a:t>del servizio di realizzazione di azioni di comunicazione nell’ambito della Politica regionale di sviluppo 2021/27.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endParaRPr lang="it-IT" dirty="0"/>
          </a:p>
        </p:txBody>
      </p:sp>
      <p:sp>
        <p:nvSpPr>
          <p:cNvPr id="2" name="Freccia in giù 1"/>
          <p:cNvSpPr/>
          <p:nvPr/>
        </p:nvSpPr>
        <p:spPr>
          <a:xfrm>
            <a:off x="696687" y="3059441"/>
            <a:ext cx="566057" cy="481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r="45213" b="2911"/>
          <a:stretch/>
        </p:blipFill>
        <p:spPr>
          <a:xfrm>
            <a:off x="8177349" y="2194560"/>
            <a:ext cx="3971544" cy="352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4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860300040"/>
              </p:ext>
            </p:extLst>
          </p:nvPr>
        </p:nvGraphicFramePr>
        <p:xfrm>
          <a:off x="280389" y="1088571"/>
          <a:ext cx="7034809" cy="542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4314634" y="1862946"/>
            <a:ext cx="797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Obiettivi</a:t>
            </a:r>
            <a:endParaRPr lang="it-IT" sz="3600" i="1" dirty="0">
              <a:solidFill>
                <a:srgbClr val="002060"/>
              </a:solidFill>
            </a:endParaRPr>
          </a:p>
        </p:txBody>
      </p:sp>
      <p:sp>
        <p:nvSpPr>
          <p:cNvPr id="3" name="AutoShape 2" descr="Arancione, Obiettivo, Okr, Teoria della definizione degli obiettivi,  Orientamento obiettivo, Linea, Simbolo, Cerchio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454" y="2354296"/>
            <a:ext cx="2351313" cy="23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9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440218" y="6479059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993287072"/>
              </p:ext>
            </p:extLst>
          </p:nvPr>
        </p:nvGraphicFramePr>
        <p:xfrm>
          <a:off x="69668" y="1071154"/>
          <a:ext cx="7654833" cy="535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457070394"/>
              </p:ext>
            </p:extLst>
          </p:nvPr>
        </p:nvGraphicFramePr>
        <p:xfrm>
          <a:off x="8743404" y="2561591"/>
          <a:ext cx="3335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Freccia a destra 13"/>
          <p:cNvSpPr/>
          <p:nvPr/>
        </p:nvSpPr>
        <p:spPr>
          <a:xfrm rot="13394566">
            <a:off x="7682920" y="1893626"/>
            <a:ext cx="1273674" cy="164044"/>
          </a:xfrm>
          <a:prstGeom prst="rightArrow">
            <a:avLst>
              <a:gd name="adj1" fmla="val 50000"/>
              <a:gd name="adj2" fmla="val 5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3394566">
            <a:off x="7759005" y="2559605"/>
            <a:ext cx="945279" cy="185352"/>
          </a:xfrm>
          <a:prstGeom prst="rightArrow">
            <a:avLst>
              <a:gd name="adj1" fmla="val 50000"/>
              <a:gd name="adj2" fmla="val 5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9786184">
            <a:off x="7792871" y="4050200"/>
            <a:ext cx="838752" cy="178329"/>
          </a:xfrm>
          <a:prstGeom prst="rightArrow">
            <a:avLst>
              <a:gd name="adj1" fmla="val 50000"/>
              <a:gd name="adj2" fmla="val 5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8164068">
            <a:off x="7838479" y="4756834"/>
            <a:ext cx="987811" cy="159489"/>
          </a:xfrm>
          <a:prstGeom prst="rightArrow">
            <a:avLst>
              <a:gd name="adj1" fmla="val 50000"/>
              <a:gd name="adj2" fmla="val 5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7832827">
            <a:off x="7757373" y="5384819"/>
            <a:ext cx="1636215" cy="188249"/>
          </a:xfrm>
          <a:prstGeom prst="rightArrow">
            <a:avLst>
              <a:gd name="adj1" fmla="val 50000"/>
              <a:gd name="adj2" fmla="val 5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10800000">
            <a:off x="7787434" y="3321426"/>
            <a:ext cx="759105" cy="188127"/>
          </a:xfrm>
          <a:prstGeom prst="rightArrow">
            <a:avLst>
              <a:gd name="adj1" fmla="val 50000"/>
              <a:gd name="adj2" fmla="val 5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5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e, utente, team png trasparente 9664234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64" y="2638697"/>
            <a:ext cx="4958539" cy="49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636323479"/>
              </p:ext>
            </p:extLst>
          </p:nvPr>
        </p:nvGraphicFramePr>
        <p:xfrm>
          <a:off x="121919" y="757645"/>
          <a:ext cx="9797143" cy="332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5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1257" y="126225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Strumenti di comunicazione</a:t>
            </a:r>
          </a:p>
        </p:txBody>
      </p:sp>
      <p:graphicFrame>
        <p:nvGraphicFramePr>
          <p:cNvPr id="5" name="CasellaDiTesto 1">
            <a:extLst>
              <a:ext uri="{FF2B5EF4-FFF2-40B4-BE49-F238E27FC236}">
                <a16:creationId xmlns:a16="http://schemas.microsoft.com/office/drawing/2014/main" id="{389FEE60-E431-3689-8CA0-13CDA24D2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957878"/>
              </p:ext>
            </p:extLst>
          </p:nvPr>
        </p:nvGraphicFramePr>
        <p:xfrm>
          <a:off x="78378" y="1583959"/>
          <a:ext cx="914399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98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5861" r="10011" b="5976"/>
          <a:stretch/>
        </p:blipFill>
        <p:spPr>
          <a:xfrm>
            <a:off x="0" y="1520044"/>
            <a:ext cx="6853647" cy="53379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6" y="3428986"/>
            <a:ext cx="28" cy="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86" y="3581386"/>
            <a:ext cx="28" cy="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 b="41378"/>
          <a:stretch/>
        </p:blipFill>
        <p:spPr>
          <a:xfrm>
            <a:off x="818606" y="1724297"/>
            <a:ext cx="5260429" cy="2885340"/>
          </a:xfrm>
          <a:prstGeom prst="rect">
            <a:avLst/>
          </a:prstGeom>
        </p:spPr>
      </p:pic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151058653"/>
              </p:ext>
            </p:extLst>
          </p:nvPr>
        </p:nvGraphicFramePr>
        <p:xfrm>
          <a:off x="5320936" y="1166950"/>
          <a:ext cx="6871064" cy="541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ttangolo 14"/>
          <p:cNvSpPr/>
          <p:nvPr/>
        </p:nvSpPr>
        <p:spPr>
          <a:xfrm>
            <a:off x="-534388" y="938983"/>
            <a:ext cx="6325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Sito </a:t>
            </a:r>
            <a:r>
              <a:rPr lang="it-IT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</a:t>
            </a:r>
            <a:r>
              <a:rPr lang="it-IT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Sezione FESR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4125080"/>
            <a:ext cx="65469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https://new.regione.vda.it/europa/europa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5432" y="3795385"/>
            <a:ext cx="787273" cy="7872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B7143E-78B2-4FE9-9AAD-6FEDC94A548D}"/>
              </a:ext>
            </a:extLst>
          </p:cNvPr>
          <p:cNvSpPr txBox="1"/>
          <p:nvPr/>
        </p:nvSpPr>
        <p:spPr>
          <a:xfrm>
            <a:off x="5380577" y="6519446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2979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76" y="4657155"/>
            <a:ext cx="2645453" cy="1763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25" y="5045318"/>
            <a:ext cx="5283978" cy="1331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" y="1493704"/>
            <a:ext cx="1012024" cy="10181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216" y="5232349"/>
            <a:ext cx="981541" cy="9815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9" y="5334551"/>
            <a:ext cx="981541" cy="9815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246" y="1459161"/>
            <a:ext cx="981541" cy="98154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/>
          <a:srcRect r="-527" b="36413"/>
          <a:stretch/>
        </p:blipFill>
        <p:spPr>
          <a:xfrm>
            <a:off x="4678368" y="1422422"/>
            <a:ext cx="4407708" cy="3123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707" y="1488159"/>
            <a:ext cx="2112898" cy="317723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10"/>
          <a:srcRect l="2380" r="21338"/>
          <a:stretch/>
        </p:blipFill>
        <p:spPr>
          <a:xfrm>
            <a:off x="9125478" y="2142309"/>
            <a:ext cx="3048808" cy="1824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Freccia a destra 24"/>
          <p:cNvSpPr/>
          <p:nvPr/>
        </p:nvSpPr>
        <p:spPr>
          <a:xfrm>
            <a:off x="179679" y="6304592"/>
            <a:ext cx="676053" cy="21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>
            <a:off x="157094" y="2574998"/>
            <a:ext cx="601518" cy="21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>
            <a:off x="3858257" y="2488785"/>
            <a:ext cx="601518" cy="21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/>
          <p:cNvSpPr/>
          <p:nvPr/>
        </p:nvSpPr>
        <p:spPr>
          <a:xfrm>
            <a:off x="7121524" y="6210723"/>
            <a:ext cx="676053" cy="21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4529" y="1367246"/>
            <a:ext cx="3412774" cy="33481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3537911" y="1367244"/>
            <a:ext cx="8654089" cy="3207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5614" y="4771415"/>
            <a:ext cx="6599026" cy="18296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993032" y="4601052"/>
            <a:ext cx="3831721" cy="200004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 rot="20496317">
            <a:off x="2773569" y="5675986"/>
            <a:ext cx="24598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appuntamenti</a:t>
            </a:r>
          </a:p>
        </p:txBody>
      </p:sp>
      <p:sp>
        <p:nvSpPr>
          <p:cNvPr id="24" name="Rettangolo 23"/>
          <p:cNvSpPr/>
          <p:nvPr/>
        </p:nvSpPr>
        <p:spPr>
          <a:xfrm rot="20496317">
            <a:off x="-263044" y="3229418"/>
            <a:ext cx="24598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</a:t>
            </a:r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/social</a:t>
            </a:r>
          </a:p>
        </p:txBody>
      </p:sp>
      <p:sp>
        <p:nvSpPr>
          <p:cNvPr id="26" name="Rettangolo 25"/>
          <p:cNvSpPr/>
          <p:nvPr/>
        </p:nvSpPr>
        <p:spPr>
          <a:xfrm rot="20496317">
            <a:off x="3335229" y="2968992"/>
            <a:ext cx="24598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pubblicazioni</a:t>
            </a:r>
          </a:p>
        </p:txBody>
      </p:sp>
      <p:sp>
        <p:nvSpPr>
          <p:cNvPr id="30" name="Rettangolo 29"/>
          <p:cNvSpPr/>
          <p:nvPr/>
        </p:nvSpPr>
        <p:spPr>
          <a:xfrm rot="20496317">
            <a:off x="9423784" y="5713489"/>
            <a:ext cx="26098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stampa</a:t>
            </a:r>
          </a:p>
        </p:txBody>
      </p:sp>
    </p:spTree>
    <p:extLst>
      <p:ext uri="{BB962C8B-B14F-4D97-AF65-F5344CB8AC3E}">
        <p14:creationId xmlns:p14="http://schemas.microsoft.com/office/powerpoint/2010/main" val="258662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4312" t="17243" r="17880" b="19198"/>
          <a:stretch/>
        </p:blipFill>
        <p:spPr>
          <a:xfrm>
            <a:off x="8961120" y="2617848"/>
            <a:ext cx="3143794" cy="2946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sp>
        <p:nvSpPr>
          <p:cNvPr id="5" name="Nuova sezione dedicata interamente al Comitato di sorveglianza"/>
          <p:cNvSpPr txBox="1">
            <a:spLocks/>
          </p:cNvSpPr>
          <p:nvPr/>
        </p:nvSpPr>
        <p:spPr>
          <a:xfrm>
            <a:off x="4269650" y="949235"/>
            <a:ext cx="2923630" cy="425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>
              <a:lnSpc>
                <a:spcPct val="90000"/>
              </a:lnSpc>
              <a:spcAft>
                <a:spcPts val="600"/>
              </a:spcAft>
            </a:pPr>
            <a:r>
              <a:rPr lang="en-US" sz="1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Attuazione</a:t>
            </a:r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</a:t>
            </a:r>
            <a:endParaRPr lang="en-US" sz="1800" b="1" u="sng" dirty="0">
              <a:solidFill>
                <a:srgbClr val="002060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78378" y="2194559"/>
            <a:ext cx="10223863" cy="5074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50" b="1" dirty="0" err="1">
                <a:cs typeface="Arial" panose="020B0604020202020204" pitchFamily="34" charset="0"/>
              </a:rPr>
              <a:t>Implementazione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b="1" dirty="0" err="1">
                <a:cs typeface="Arial" panose="020B0604020202020204" pitchFamily="34" charset="0"/>
              </a:rPr>
              <a:t>sito</a:t>
            </a:r>
            <a:r>
              <a:rPr lang="en-US" sz="1650" b="1" dirty="0">
                <a:cs typeface="Arial" panose="020B0604020202020204" pitchFamily="34" charset="0"/>
              </a:rPr>
              <a:t> web </a:t>
            </a:r>
            <a:r>
              <a:rPr lang="en-US" sz="1650" dirty="0">
                <a:cs typeface="Arial" panose="020B0604020202020204" pitchFamily="34" charset="0"/>
              </a:rPr>
              <a:t>con </a:t>
            </a:r>
            <a:r>
              <a:rPr lang="en-US" sz="1650" dirty="0" err="1">
                <a:cs typeface="Arial" panose="020B0604020202020204" pitchFamily="34" charset="0"/>
              </a:rPr>
              <a:t>notizie</a:t>
            </a:r>
            <a:r>
              <a:rPr lang="en-US" sz="1650" dirty="0">
                <a:cs typeface="Arial" panose="020B0604020202020204" pitchFamily="34" charset="0"/>
              </a:rPr>
              <a:t>, info e </a:t>
            </a:r>
            <a:r>
              <a:rPr lang="en-US" sz="1650" dirty="0" err="1">
                <a:cs typeface="Arial" panose="020B0604020202020204" pitchFamily="34" charset="0"/>
              </a:rPr>
              <a:t>appuntamenti</a:t>
            </a:r>
            <a:endParaRPr lang="en-US" sz="1650" dirty="0">
              <a:cs typeface="Arial" panose="020B0604020202020204" pitchFamily="34" charset="0"/>
            </a:endParaRPr>
          </a:p>
          <a:p>
            <a:pPr marL="228600" lvl="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50" b="1" dirty="0" err="1">
                <a:cs typeface="Arial" panose="020B0604020202020204" pitchFamily="34" charset="0"/>
              </a:rPr>
              <a:t>Calendario</a:t>
            </a:r>
            <a:r>
              <a:rPr lang="en-US" sz="1650" b="1" dirty="0">
                <a:cs typeface="Arial" panose="020B0604020202020204" pitchFamily="34" charset="0"/>
              </a:rPr>
              <a:t> </a:t>
            </a:r>
            <a:r>
              <a:rPr lang="en-US" sz="1650" b="1" dirty="0" err="1">
                <a:cs typeface="Arial" panose="020B0604020202020204" pitchFamily="34" charset="0"/>
              </a:rPr>
              <a:t>degli</a:t>
            </a:r>
            <a:r>
              <a:rPr lang="en-US" sz="1650" b="1" dirty="0">
                <a:cs typeface="Arial" panose="020B0604020202020204" pitchFamily="34" charset="0"/>
              </a:rPr>
              <a:t> </a:t>
            </a:r>
            <a:r>
              <a:rPr lang="en-US" sz="1650" b="1" dirty="0" err="1">
                <a:cs typeface="Arial" panose="020B0604020202020204" pitchFamily="34" charset="0"/>
              </a:rPr>
              <a:t>inviti</a:t>
            </a:r>
            <a:r>
              <a:rPr lang="en-US" sz="1650" b="1" dirty="0">
                <a:cs typeface="Arial" panose="020B0604020202020204" pitchFamily="34" charset="0"/>
              </a:rPr>
              <a:t> a </a:t>
            </a:r>
            <a:r>
              <a:rPr lang="en-US" sz="1650" b="1" dirty="0" err="1">
                <a:cs typeface="Arial" panose="020B0604020202020204" pitchFamily="34" charset="0"/>
              </a:rPr>
              <a:t>presentare</a:t>
            </a:r>
            <a:r>
              <a:rPr lang="en-US" sz="1650" b="1" dirty="0">
                <a:cs typeface="Arial" panose="020B0604020202020204" pitchFamily="34" charset="0"/>
              </a:rPr>
              <a:t> </a:t>
            </a:r>
            <a:r>
              <a:rPr lang="en-US" sz="1650" b="1" dirty="0" err="1">
                <a:cs typeface="Arial" panose="020B0604020202020204" pitchFamily="34" charset="0"/>
              </a:rPr>
              <a:t>proposte</a:t>
            </a:r>
            <a:r>
              <a:rPr lang="en-US" sz="1650" b="1" dirty="0">
                <a:cs typeface="Arial" panose="020B0604020202020204" pitchFamily="34" charset="0"/>
              </a:rPr>
              <a:t>: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pubblicato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regolarmente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sul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sito</a:t>
            </a:r>
            <a:r>
              <a:rPr lang="en-US" sz="1650" dirty="0">
                <a:cs typeface="Arial" panose="020B0604020202020204" pitchFamily="34" charset="0"/>
              </a:rPr>
              <a:t> web e </a:t>
            </a:r>
            <a:r>
              <a:rPr lang="en-US" sz="1650" dirty="0" err="1">
                <a:cs typeface="Arial" panose="020B0604020202020204" pitchFamily="34" charset="0"/>
              </a:rPr>
              <a:t>aggiornato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periodicamente</a:t>
            </a:r>
            <a:endParaRPr lang="en-US" sz="1650" dirty="0">
              <a:ea typeface="Calibri"/>
              <a:cs typeface="Arial" panose="020B0604020202020204" pitchFamily="34" charset="0"/>
            </a:endParaRPr>
          </a:p>
          <a:p>
            <a:pPr marL="228600" lvl="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50" b="1" dirty="0" err="1">
                <a:cs typeface="Arial" panose="020B0604020202020204" pitchFamily="34" charset="0"/>
              </a:rPr>
              <a:t>Divulgazione</a:t>
            </a:r>
            <a:r>
              <a:rPr lang="en-US" sz="1650" b="1" dirty="0">
                <a:cs typeface="Arial" panose="020B0604020202020204" pitchFamily="34" charset="0"/>
              </a:rPr>
              <a:t>: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eventi</a:t>
            </a:r>
            <a:r>
              <a:rPr lang="en-US" sz="1650" dirty="0">
                <a:cs typeface="Arial" panose="020B0604020202020204" pitchFamily="34" charset="0"/>
              </a:rPr>
              <a:t> e </a:t>
            </a:r>
            <a:r>
              <a:rPr lang="en-US" sz="1650" dirty="0" err="1">
                <a:cs typeface="Arial" panose="020B0604020202020204" pitchFamily="34" charset="0"/>
              </a:rPr>
              <a:t>rubriche</a:t>
            </a:r>
            <a:r>
              <a:rPr lang="en-US" sz="1650" dirty="0">
                <a:cs typeface="Arial" panose="020B0604020202020204" pitchFamily="34" charset="0"/>
              </a:rPr>
              <a:t> TV</a:t>
            </a:r>
            <a:endParaRPr lang="en-US" sz="1650" dirty="0">
              <a:ea typeface="Calibri"/>
              <a:cs typeface="Arial" panose="020B0604020202020204" pitchFamily="34" charset="0"/>
            </a:endParaRP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50" b="1" dirty="0" err="1">
                <a:cs typeface="Arial" panose="020B0604020202020204" pitchFamily="34" charset="0"/>
              </a:rPr>
              <a:t>Trasparenza</a:t>
            </a:r>
            <a:r>
              <a:rPr lang="en-US" sz="1650" dirty="0">
                <a:cs typeface="Arial" panose="020B0604020202020204" pitchFamily="34" charset="0"/>
              </a:rPr>
              <a:t>: </a:t>
            </a:r>
            <a:r>
              <a:rPr lang="it-IT" sz="1650" dirty="0"/>
              <a:t>dati sull'attuazione del programma trasmessi alla Commissione - </a:t>
            </a:r>
            <a:r>
              <a:rPr lang="en-US" sz="1650" dirty="0" err="1">
                <a:cs typeface="Arial" panose="020B0604020202020204" pitchFamily="34" charset="0"/>
              </a:rPr>
              <a:t>pubblicate</a:t>
            </a:r>
            <a:r>
              <a:rPr lang="en-US" sz="1650" dirty="0">
                <a:cs typeface="Arial" panose="020B0604020202020204" pitchFamily="34" charset="0"/>
              </a:rPr>
              <a:t> le </a:t>
            </a:r>
            <a:r>
              <a:rPr lang="en-US" sz="1650" dirty="0" err="1">
                <a:cs typeface="Arial" panose="020B0604020202020204" pitchFamily="34" charset="0"/>
              </a:rPr>
              <a:t>trasmissioni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dei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dati</a:t>
            </a:r>
            <a:r>
              <a:rPr lang="en-US" sz="1650" dirty="0">
                <a:cs typeface="Arial" panose="020B0604020202020204" pitchFamily="34" charset="0"/>
              </a:rPr>
              <a:t> ex art. 42 Reg. (UE) 2021/1060</a:t>
            </a:r>
            <a:endParaRPr lang="en-US" sz="1650" dirty="0">
              <a:ea typeface="Calibri"/>
              <a:cs typeface="Arial" panose="020B0604020202020204" pitchFamily="34" charset="0"/>
            </a:endParaRPr>
          </a:p>
          <a:p>
            <a:pPr marL="228600" lvl="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50" b="1" dirty="0" err="1">
                <a:ea typeface="Calibri"/>
                <a:cs typeface="Arial" panose="020B0604020202020204" pitchFamily="34" charset="0"/>
              </a:rPr>
              <a:t>Attività</a:t>
            </a:r>
            <a:r>
              <a:rPr lang="en-US" sz="1650" b="1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a typeface="Calibri"/>
                <a:cs typeface="Arial" panose="020B0604020202020204" pitchFamily="34" charset="0"/>
              </a:rPr>
              <a:t>didattica</a:t>
            </a:r>
            <a:r>
              <a:rPr lang="en-US" sz="1650" b="1" dirty="0">
                <a:ea typeface="Calibri"/>
                <a:cs typeface="Arial" panose="020B0604020202020204" pitchFamily="34" charset="0"/>
              </a:rPr>
              <a:t>: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erogata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a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studenti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universitari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presso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l’ateneo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valdostano</a:t>
            </a:r>
            <a:endParaRPr lang="en-US" sz="1650" dirty="0">
              <a:ea typeface="Calibri"/>
              <a:cs typeface="Arial" panose="020B0604020202020204" pitchFamily="34" charset="0"/>
            </a:endParaRP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50" b="1" dirty="0">
                <a:cs typeface="Arial" panose="020B0604020202020204" pitchFamily="34" charset="0"/>
              </a:rPr>
              <a:t>Lista </a:t>
            </a:r>
            <a:r>
              <a:rPr lang="en-US" sz="1650" b="1" dirty="0" err="1">
                <a:cs typeface="Arial" panose="020B0604020202020204" pitchFamily="34" charset="0"/>
              </a:rPr>
              <a:t>delle</a:t>
            </a:r>
            <a:r>
              <a:rPr lang="en-US" sz="1650" b="1" dirty="0">
                <a:cs typeface="Arial" panose="020B0604020202020204" pitchFamily="34" charset="0"/>
              </a:rPr>
              <a:t> </a:t>
            </a:r>
            <a:r>
              <a:rPr lang="en-US" sz="1650" b="1" dirty="0" err="1">
                <a:cs typeface="Arial" panose="020B0604020202020204" pitchFamily="34" charset="0"/>
              </a:rPr>
              <a:t>operazioni</a:t>
            </a:r>
            <a:r>
              <a:rPr lang="en-US" sz="1650" b="1" dirty="0">
                <a:cs typeface="Arial" panose="020B0604020202020204" pitchFamily="34" charset="0"/>
              </a:rPr>
              <a:t>:</a:t>
            </a:r>
            <a:r>
              <a:rPr lang="en-US" sz="1650" i="1" dirty="0">
                <a:cs typeface="Arial" panose="020B0604020202020204" pitchFamily="34" charset="0"/>
              </a:rPr>
              <a:t> </a:t>
            </a:r>
            <a:r>
              <a:rPr lang="en-US" sz="1650" dirty="0" err="1">
                <a:cs typeface="Arial" panose="020B0604020202020204" pitchFamily="34" charset="0"/>
              </a:rPr>
              <a:t>aggiunto</a:t>
            </a:r>
            <a:r>
              <a:rPr lang="en-US" sz="1650" dirty="0">
                <a:cs typeface="Arial" panose="020B0604020202020204" pitchFamily="34" charset="0"/>
              </a:rPr>
              <a:t> widget dal </a:t>
            </a:r>
            <a:r>
              <a:rPr lang="en-US" sz="1650" dirty="0" err="1">
                <a:cs typeface="Arial" panose="020B0604020202020204" pitchFamily="34" charset="0"/>
              </a:rPr>
              <a:t>portale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OpenCoesione</a:t>
            </a:r>
            <a:endParaRPr lang="en-US" sz="1650" dirty="0">
              <a:ea typeface="Calibri"/>
              <a:cs typeface="Arial" panose="020B0604020202020204" pitchFamily="34" charset="0"/>
            </a:endParaRP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50" b="1" dirty="0">
                <a:cs typeface="Arial" panose="020B0604020202020204" pitchFamily="34" charset="0"/>
              </a:rPr>
              <a:t>Piano di </a:t>
            </a:r>
            <a:r>
              <a:rPr lang="en-US" sz="1650" b="1" dirty="0" err="1">
                <a:cs typeface="Arial" panose="020B0604020202020204" pitchFamily="34" charset="0"/>
              </a:rPr>
              <a:t>comunicazione</a:t>
            </a:r>
            <a:r>
              <a:rPr lang="en-US" sz="1650" b="1" dirty="0">
                <a:cs typeface="Arial" panose="020B0604020202020204" pitchFamily="34" charset="0"/>
              </a:rPr>
              <a:t>: </a:t>
            </a:r>
            <a:r>
              <a:rPr lang="en-US" sz="1650" dirty="0" err="1">
                <a:cs typeface="Arial" panose="020B0604020202020204" pitchFamily="34" charset="0"/>
              </a:rPr>
              <a:t>gara</a:t>
            </a:r>
            <a:r>
              <a:rPr lang="en-US" sz="1650" dirty="0">
                <a:cs typeface="Arial" panose="020B0604020202020204" pitchFamily="34" charset="0"/>
              </a:rPr>
              <a:t> in </a:t>
            </a:r>
            <a:r>
              <a:rPr lang="en-US" sz="1650" dirty="0" err="1">
                <a:cs typeface="Arial" panose="020B0604020202020204" pitchFamily="34" charset="0"/>
              </a:rPr>
              <a:t>espletamento</a:t>
            </a:r>
            <a:r>
              <a:rPr lang="en-US" sz="1650" dirty="0">
                <a:cs typeface="Arial" panose="020B0604020202020204" pitchFamily="34" charset="0"/>
              </a:rPr>
              <a:t> per </a:t>
            </a:r>
            <a:r>
              <a:rPr lang="en-US" sz="1650" dirty="0" err="1">
                <a:cs typeface="Arial" panose="020B0604020202020204" pitchFamily="34" charset="0"/>
              </a:rPr>
              <a:t>l’attuazione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dei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servizi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dirty="0" err="1">
                <a:cs typeface="Arial" panose="020B0604020202020204" pitchFamily="34" charset="0"/>
              </a:rPr>
              <a:t>collegati</a:t>
            </a:r>
            <a:r>
              <a:rPr lang="en-US" sz="1650" dirty="0">
                <a:cs typeface="Arial" panose="020B0604020202020204" pitchFamily="34" charset="0"/>
              </a:rPr>
              <a:t> (</a:t>
            </a:r>
            <a:r>
              <a:rPr lang="en-US" sz="1650" dirty="0" err="1">
                <a:cs typeface="Arial" panose="020B0604020202020204" pitchFamily="34" charset="0"/>
              </a:rPr>
              <a:t>Progetto</a:t>
            </a:r>
            <a:r>
              <a:rPr lang="en-US" sz="1650" dirty="0">
                <a:cs typeface="Arial" panose="020B0604020202020204" pitchFamily="34" charset="0"/>
              </a:rPr>
              <a:t> di AT)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b="1" dirty="0"/>
              <a:t>Partecipazione alle reti: </a:t>
            </a:r>
            <a:endParaRPr lang="it-IT" sz="1650" dirty="0">
              <a:ea typeface="Calibri"/>
              <a:cs typeface="Arial" panose="020B0604020202020204" pitchFamily="34" charset="0"/>
            </a:endParaRP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dirty="0">
                <a:ea typeface="Calibri"/>
                <a:cs typeface="Arial" panose="020B0604020202020204" pitchFamily="34" charset="0"/>
              </a:rPr>
              <a:t>INFORM EU della Commissione europea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dirty="0">
                <a:ea typeface="Calibri"/>
                <a:cs typeface="Arial" panose="020B0604020202020204" pitchFamily="34" charset="0"/>
              </a:rPr>
              <a:t>INFORM ITA (Coesione Comunica) del </a:t>
            </a:r>
            <a:r>
              <a:rPr lang="it-IT" sz="1650" dirty="0" err="1">
                <a:ea typeface="Calibri"/>
                <a:cs typeface="Arial" panose="020B0604020202020204" pitchFamily="34" charset="0"/>
              </a:rPr>
              <a:t>DPcoeS</a:t>
            </a:r>
            <a:endParaRPr lang="it-IT" sz="1650" dirty="0">
              <a:ea typeface="Calibri"/>
              <a:cs typeface="Arial" panose="020B0604020202020204" pitchFamily="34" charset="0"/>
            </a:endParaRP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b="1" dirty="0">
                <a:ea typeface="Calibri"/>
                <a:cs typeface="Arial" panose="020B0604020202020204" pitchFamily="34" charset="0"/>
              </a:rPr>
              <a:t>Lavoro integrato e in sinergia con: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dirty="0">
                <a:ea typeface="Calibri"/>
                <a:cs typeface="Arial" panose="020B0604020202020204" pitchFamily="34" charset="0"/>
              </a:rPr>
              <a:t>EU Direct </a:t>
            </a:r>
            <a:r>
              <a:rPr lang="it-IT" sz="1650" dirty="0" err="1">
                <a:ea typeface="Calibri"/>
                <a:cs typeface="Arial" panose="020B0604020202020204" pitchFamily="34" charset="0"/>
              </a:rPr>
              <a:t>Vallée</a:t>
            </a:r>
            <a:r>
              <a:rPr lang="it-IT" sz="1650" dirty="0">
                <a:ea typeface="Calibri"/>
                <a:cs typeface="Arial" panose="020B0604020202020204" pitchFamily="34" charset="0"/>
              </a:rPr>
              <a:t> d’</a:t>
            </a:r>
            <a:r>
              <a:rPr lang="it-IT" sz="1650" dirty="0" err="1">
                <a:ea typeface="Calibri"/>
                <a:cs typeface="Arial" panose="020B0604020202020204" pitchFamily="34" charset="0"/>
              </a:rPr>
              <a:t>Aoste</a:t>
            </a:r>
            <a:endParaRPr lang="it-IT" sz="1650" dirty="0">
              <a:ea typeface="Calibri"/>
              <a:cs typeface="Arial" panose="020B0604020202020204" pitchFamily="34" charset="0"/>
            </a:endParaRP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dirty="0">
                <a:ea typeface="Calibri"/>
                <a:cs typeface="Arial" panose="020B0604020202020204" pitchFamily="34" charset="0"/>
              </a:rPr>
              <a:t>GDL comunicazione della politica regionale di sviluppo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b="1" dirty="0">
                <a:ea typeface="Calibri"/>
                <a:cs typeface="Arial" panose="020B0604020202020204" pitchFamily="34" charset="0"/>
              </a:rPr>
              <a:t>Beneficiari: </a:t>
            </a:r>
            <a:r>
              <a:rPr lang="it-IT" sz="1650" dirty="0">
                <a:ea typeface="Calibri"/>
                <a:cs typeface="Arial" panose="020B0604020202020204" pitchFamily="34" charset="0"/>
              </a:rPr>
              <a:t>supporto per apposizione emblemi e loghi sul materiale di comunicazione e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nuova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grafica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poster/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targhe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adeguata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ea typeface="Calibri"/>
                <a:cs typeface="Arial" panose="020B0604020202020204" pitchFamily="34" charset="0"/>
              </a:rPr>
              <a:t>sulla</a:t>
            </a:r>
            <a:r>
              <a:rPr lang="en-US" sz="1650" dirty="0">
                <a:ea typeface="Calibri"/>
                <a:cs typeface="Arial" panose="020B0604020202020204" pitchFamily="34" charset="0"/>
              </a:rPr>
              <a:t> base del Brand book 2.0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50" b="1" dirty="0">
                <a:ea typeface="Calibri"/>
                <a:cs typeface="Arial" panose="020B0604020202020204" pitchFamily="34" charset="0"/>
              </a:rPr>
              <a:t>Operazioni di importanza strategica (OIS)</a:t>
            </a:r>
            <a:r>
              <a:rPr lang="it-IT" sz="1650" dirty="0">
                <a:ea typeface="Calibri"/>
                <a:cs typeface="Arial" panose="020B0604020202020204" pitchFamily="34" charset="0"/>
              </a:rPr>
              <a:t>: pagina web dedicata e in aggiornamento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10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1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1267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CAGLIERIS</dc:creator>
  <cp:lastModifiedBy>Valentina CAGLIERIS</cp:lastModifiedBy>
  <cp:revision>153</cp:revision>
  <dcterms:created xsi:type="dcterms:W3CDTF">2025-10-16T12:27:48Z</dcterms:created>
  <dcterms:modified xsi:type="dcterms:W3CDTF">2025-11-19T09:29:15Z</dcterms:modified>
</cp:coreProperties>
</file>