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5"/>
  </p:notesMasterIdLst>
  <p:handoutMasterIdLst>
    <p:handoutMasterId r:id="rId6"/>
  </p:handoutMasterIdLst>
  <p:sldIdLst>
    <p:sldId id="256" r:id="rId2"/>
    <p:sldId id="263" r:id="rId3"/>
    <p:sldId id="264" r:id="rId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538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/>
          <a:lstStyle/>
          <a:p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SINTESI DELLE DECISIONI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91576" y="4021367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</a:t>
            </a:r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di Sorveglianza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972370" y="243909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029" y="69898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SINTESI DELLE DECISIONI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6118521"/>
            <a:ext cx="4864608" cy="602954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xmlns="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796399" y="721924"/>
            <a:ext cx="10392809" cy="54777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Nella seduta odierna, il Comitato di Sorveglianza ha approvato l’ordine del giorno (così come proposto dall’Autorità di gestione).</a:t>
            </a:r>
          </a:p>
          <a:p>
            <a:pPr algn="just"/>
            <a:endParaRPr lang="it-IT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Comitato ha adottato: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L’aggiornamento dei componenti del Comitato di Sorveglianza e del regolamento interno del Comitato di Sorveglianza del PR Valle d’Aosta FESR 2021-2027.</a:t>
            </a:r>
          </a:p>
          <a:p>
            <a:pPr algn="just"/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Comitato ha, altresì, preso atto delle seguenti informative con riferimento al PR Valle d’Aosta FESR 2021-2027: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Stato di attuazione con riferimento agli interventi avviati, alle operazioni pianificate di importanza strategica, all’avanzamento della spesa e alle prospettive di interventi nel 2025;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Attività volte alla predisposizione del riesame intermedio, ai sensi dell’art. 18 del reg. (UE) 2021/1060;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Relazione del Punto di </a:t>
            </a:r>
            <a:r>
              <a:rPr lang="it-IT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contatto</a:t>
            </a: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regionale per la Carta dei diritti fondamentali dell’UE;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Avanzamento delle attività relative alla Valutazione;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Coordinamento del Programma con Programmi nazionali, PNRR e altri fondi europei;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Attività di audit;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Attività di comunicazione con riferimento alla Strategia unitaria di comunicazione della Politica regionale di sviluppo 2021/27 e alle attività di comunicazione del Programma.</a:t>
            </a:r>
          </a:p>
          <a:p>
            <a:pPr algn="just"/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029" y="69898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SINTESI DELLE DECISIONI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xmlns="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1069848" y="1143001"/>
            <a:ext cx="10119360" cy="21522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Comitato ha, infine, preso atto delle seguenti informative con riferimento </a:t>
            </a:r>
            <a:r>
              <a:rPr lang="it-IT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Programma </a:t>
            </a: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Operativo FESR 2014/20:</a:t>
            </a:r>
          </a:p>
          <a:p>
            <a:pPr algn="just"/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attività volte alla chiusura del Programma;</a:t>
            </a:r>
          </a:p>
          <a:p>
            <a:pPr algn="just"/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attività di audit;</a:t>
            </a:r>
          </a:p>
          <a:p>
            <a:pPr algn="just"/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attuazione della strategia di comunicazione.</a:t>
            </a:r>
          </a:p>
          <a:p>
            <a:pPr algn="just"/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20096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245</Words>
  <Application>Microsoft Office PowerPoint</Application>
  <PresentationFormat>Widescreen</PresentationFormat>
  <Paragraphs>30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di Office</vt:lpstr>
      <vt:lpstr>SINTESI DELLE DECISIONI</vt:lpstr>
      <vt:lpstr>SINTESI DELLE DECISIONI</vt:lpstr>
      <vt:lpstr>SINTESI DELLE DECISIONI</vt:lpstr>
    </vt:vector>
  </TitlesOfParts>
  <Company>Regione Autonoma Valle d'Aosta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Constantine GIROD</cp:lastModifiedBy>
  <cp:revision>132</cp:revision>
  <cp:lastPrinted>2022-11-29T10:59:45Z</cp:lastPrinted>
  <dcterms:created xsi:type="dcterms:W3CDTF">2022-10-28T09:58:59Z</dcterms:created>
  <dcterms:modified xsi:type="dcterms:W3CDTF">2024-11-26T10:16:33Z</dcterms:modified>
</cp:coreProperties>
</file>