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4"/>
  </p:notesMasterIdLst>
  <p:handoutMasterIdLst>
    <p:handoutMasterId r:id="rId5"/>
  </p:handoutMasterIdLst>
  <p:sldIdLst>
    <p:sldId id="256" r:id="rId2"/>
    <p:sldId id="263" r:id="rId3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 autoAdjust="0"/>
    <p:restoredTop sz="94303" autoAdjust="0"/>
  </p:normalViewPr>
  <p:slideViewPr>
    <p:cSldViewPr snapToGrid="0">
      <p:cViewPr varScale="1">
        <p:scale>
          <a:sx n="84" d="100"/>
          <a:sy n="84" d="100"/>
        </p:scale>
        <p:origin x="90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/>
          <a:lstStyle/>
          <a:p>
            <a:r>
              <a:rPr lang="it-IT" sz="4400"/>
              <a:t>	</a:t>
            </a:r>
            <a:r>
              <a:rPr lang="it-IT" sz="3600">
                <a:latin typeface="Arial" panose="020B0604020202020204" pitchFamily="34" charset="0"/>
                <a:cs typeface="Arial" panose="020B0604020202020204" pitchFamily="34" charset="0"/>
              </a:rPr>
              <a:t>APPROVAZIONE </a:t>
            </a:r>
            <a:r>
              <a:rPr lang="it-IT" sz="3600" dirty="0">
                <a:latin typeface="Arial" panose="020B0604020202020204" pitchFamily="34" charset="0"/>
                <a:cs typeface="Arial" panose="020B0604020202020204" pitchFamily="34" charset="0"/>
              </a:rPr>
              <a:t>DELL’ORDINE DEL GIORNO DELLA SEDUTA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31535" y="4263962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</a:t>
            </a:r>
            <a:r>
              <a:rPr lang="it-IT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mtClean="0">
                <a:latin typeface="Arial" panose="020B0604020202020204" pitchFamily="34" charset="0"/>
                <a:cs typeface="Arial" panose="020B0604020202020204" pitchFamily="34" charset="0"/>
              </a:rPr>
              <a:t>Sorveglianza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558344" y="152400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0056" y="192899"/>
            <a:ext cx="10295584" cy="86981"/>
          </a:xfrm>
        </p:spPr>
        <p:txBody>
          <a:bodyPr>
            <a:noAutofit/>
          </a:bodyPr>
          <a:lstStyle/>
          <a:p>
            <a:pPr algn="ctr"/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ORDINE DEL GIORNO </a:t>
            </a:r>
            <a:r>
              <a:rPr lang="it-IT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SEDUTA CDS </a:t>
            </a:r>
            <a:r>
              <a:rPr lang="it-IT" sz="1800" b="1" dirty="0">
                <a:latin typeface="Arial" panose="020B0604020202020204" pitchFamily="34" charset="0"/>
                <a:cs typeface="Arial" panose="020B0604020202020204" pitchFamily="34" charset="0"/>
              </a:rPr>
              <a:t>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80" y="6148231"/>
            <a:ext cx="5088717" cy="630732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7" name="Titolo 1">
            <a:extLst>
              <a:ext uri="{FF2B5EF4-FFF2-40B4-BE49-F238E27FC236}">
                <a16:creationId xmlns="" xmlns:a16="http://schemas.microsoft.com/office/drawing/2014/main" id="{78F4D132-2CFE-7FF8-7FFA-3D6C657CAC68}"/>
              </a:ext>
            </a:extLst>
          </p:cNvPr>
          <p:cNvSpPr txBox="1">
            <a:spLocks/>
          </p:cNvSpPr>
          <p:nvPr/>
        </p:nvSpPr>
        <p:spPr>
          <a:xfrm>
            <a:off x="152400" y="459986"/>
            <a:ext cx="11658600" cy="55686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endParaRPr lang="it-IT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t-I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-9144" y="375997"/>
            <a:ext cx="11734800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Intervento introduttivo da parte del Presidente del Comitato, dell’Autorità di gestione, dell’Autorità nazionale e della Commissione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europea;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155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Approvazione dell’ordine del giorno della </a:t>
            </a:r>
            <a:r>
              <a:rPr lang="it-IT" sz="1550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seduta;</a:t>
            </a:r>
            <a:endParaRPr lang="it-IT" sz="1550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Aggiornamento dei componenti del Comitato di Sorveglianza e del regolamento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interno.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3"/>
            </a:pP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50" b="1" cap="small" dirty="0">
                <a:latin typeface="Arial" panose="020B0604020202020204" pitchFamily="34" charset="0"/>
                <a:cs typeface="Arial" panose="020B0604020202020204" pitchFamily="34" charset="0"/>
              </a:rPr>
              <a:t>Programma regionale FESR 2021/27</a:t>
            </a:r>
          </a:p>
          <a:p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4. Informativa sullo stato di avanzamento del PR Valle d’Aosta FESR 2021-2027:</a:t>
            </a:r>
          </a:p>
          <a:p>
            <a:pPr lvl="1"/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4.a. interventi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avviati; 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4.b. informativa sulle operazioni pianificate di importanza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strategica;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4.c. avanzamento spesa e prospettive di interventi nel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2025.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5. Informativa sulle attività volte alla predisposizione del riesame intermedio, ai sensi dell’art. 18 del reg. (UE)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2021/1060;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6. Informativa del Punto di contatto per la Carta dei diritti fondamentali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dell’UE;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7. Valutazione: avanzamento delle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attività;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8. Coordinamento Programma con Programmi nazionali, PNRR e altri fondi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europei;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9. Attività di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audit;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10. Comunicazione:</a:t>
            </a:r>
          </a:p>
          <a:p>
            <a:pPr lvl="1"/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10.a. informativa sulla Strategia unitaria di comunicazione della Politica regionale di sviluppo 2021/27; </a:t>
            </a:r>
          </a:p>
          <a:p>
            <a:pPr lvl="1"/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10.b. informativa sulle attività di comunicazione del PR Valle d’Aosta FESR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2021-2027.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50" b="1" cap="small" dirty="0">
                <a:latin typeface="Arial" panose="020B0604020202020204" pitchFamily="34" charset="0"/>
                <a:cs typeface="Arial" panose="020B0604020202020204" pitchFamily="34" charset="0"/>
              </a:rPr>
              <a:t>Programma Operativo FESR 2014/20</a:t>
            </a:r>
          </a:p>
          <a:p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11. Informativa in tema di:</a:t>
            </a:r>
          </a:p>
          <a:p>
            <a:pPr lvl="1"/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11.a. attività volte alla chiusura del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Programma;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11.b. attività di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audit;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11.c. attuazione della strategia di </a:t>
            </a:r>
            <a:r>
              <a:rPr lang="it-IT" sz="1550" dirty="0" smtClean="0">
                <a:latin typeface="Arial" panose="020B0604020202020204" pitchFamily="34" charset="0"/>
                <a:cs typeface="Arial" panose="020B0604020202020204" pitchFamily="34" charset="0"/>
              </a:rPr>
              <a:t>comunicazione.</a:t>
            </a:r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5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550" dirty="0">
                <a:latin typeface="Arial" panose="020B0604020202020204" pitchFamily="34" charset="0"/>
                <a:cs typeface="Arial" panose="020B0604020202020204" pitchFamily="34" charset="0"/>
              </a:rPr>
              <a:t>12. Varie ed eventuali.</a:t>
            </a:r>
          </a:p>
        </p:txBody>
      </p:sp>
    </p:spTree>
    <p:extLst>
      <p:ext uri="{BB962C8B-B14F-4D97-AF65-F5344CB8AC3E}">
        <p14:creationId xmlns:p14="http://schemas.microsoft.com/office/powerpoint/2010/main" val="271660765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1209</TotalTime>
  <Words>249</Words>
  <Application>Microsoft Office PowerPoint</Application>
  <PresentationFormat>Widescreen</PresentationFormat>
  <Paragraphs>33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di Office</vt:lpstr>
      <vt:lpstr> APPROVAZIONE DELL’ORDINE DEL GIORNO DELLA SEDUTA </vt:lpstr>
      <vt:lpstr>ORDINE DEL GIORNO – SEDUTA CDS 27 NOVEMBRE 2024</vt:lpstr>
    </vt:vector>
  </TitlesOfParts>
  <Company>Regione Autonoma Valle d'Aosta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Lara GULLONE</cp:lastModifiedBy>
  <cp:revision>131</cp:revision>
  <cp:lastPrinted>2022-11-29T10:59:45Z</cp:lastPrinted>
  <dcterms:created xsi:type="dcterms:W3CDTF">2022-10-28T09:58:59Z</dcterms:created>
  <dcterms:modified xsi:type="dcterms:W3CDTF">2024-11-26T07:41:12Z</dcterms:modified>
</cp:coreProperties>
</file>