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4"/>
  </p:notesMasterIdLst>
  <p:handoutMasterIdLst>
    <p:handoutMasterId r:id="rId5"/>
  </p:handoutMasterIdLst>
  <p:sldIdLst>
    <p:sldId id="256" r:id="rId2"/>
    <p:sldId id="263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03" autoAdjust="0"/>
  </p:normalViewPr>
  <p:slideViewPr>
    <p:cSldViewPr snapToGrid="0">
      <p:cViewPr varScale="1">
        <p:scale>
          <a:sx n="84" d="100"/>
          <a:sy n="84" d="100"/>
        </p:scale>
        <p:origin x="9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/>
          <a:lstStyle/>
          <a:p>
            <a:r>
              <a:rPr lang="it-IT" sz="4400"/>
              <a:t>	</a:t>
            </a:r>
            <a:r>
              <a:rPr lang="it-IT" sz="3600">
                <a:latin typeface="Arial" panose="020B0604020202020204" pitchFamily="34" charset="0"/>
                <a:cs typeface="Arial" panose="020B0604020202020204" pitchFamily="34" charset="0"/>
              </a:rPr>
              <a:t>APPROVAZIONE </a:t>
            </a: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DELL’ORDINE DEL GIORNO DELLA SEDUTA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31535" y="4263962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</a:t>
            </a:r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mtClean="0">
                <a:latin typeface="Arial" panose="020B0604020202020204" pitchFamily="34" charset="0"/>
                <a:cs typeface="Arial" panose="020B0604020202020204" pitchFamily="34" charset="0"/>
              </a:rPr>
              <a:t>Sorveglianza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558344" y="152400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0056" y="192899"/>
            <a:ext cx="10295584" cy="86981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ORDINE DEL GIORNO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SEDUTA CDS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6148231"/>
            <a:ext cx="5088717" cy="63073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7" name="Titolo 1">
            <a:extLst>
              <a:ext uri="{FF2B5EF4-FFF2-40B4-BE49-F238E27FC236}">
                <a16:creationId xmlns=""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152400" y="459986"/>
            <a:ext cx="11658600" cy="5568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endParaRPr lang="it-I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-9144" y="375997"/>
            <a:ext cx="117348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Intervento introduttivo da parte del Presidente del Comitato, dell’Autorità di gestione, dell’Autorità nazionale e della Commissione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europea;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55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Approvazione dell’ordine del giorno della </a:t>
            </a:r>
            <a:r>
              <a:rPr lang="it-IT" sz="155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seduta;</a:t>
            </a:r>
            <a:endParaRPr lang="it-IT" sz="155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Aggiornamento dei componenti del Comitato di Sorveglianza e del regolamento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interno.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3"/>
            </a:pP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b="1" cap="small" dirty="0">
                <a:latin typeface="Arial" panose="020B0604020202020204" pitchFamily="34" charset="0"/>
                <a:cs typeface="Arial" panose="020B0604020202020204" pitchFamily="34" charset="0"/>
              </a:rPr>
              <a:t>Programma regionale FESR 2021/27</a:t>
            </a: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4. Informativa sullo stato di avanzamento del PR Valle d’Aosta FESR 2021-2027:</a:t>
            </a:r>
          </a:p>
          <a:p>
            <a:pPr lvl="1"/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4.a. interventi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avviati; 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4.b. informativa sulle operazioni pianificate di importanza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strategica;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4.c. avanzamento spesa e prospettive di interventi nel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2025.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5. Informativa sulle attività volte alla predisposizione del riesame intermedio, ai sensi dell’art. 18 del reg. (UE)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2021/1060;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6. Informativa del Punto di contatto per la Carta dei diritti fondamentali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dell’UE;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7. Valutazione: avanzamento delle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attività;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8. Coordinamento Programma con Programmi nazionali, PNRR e altri fondi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europei;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9. Attività di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audit;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10. Comunicazione:</a:t>
            </a:r>
          </a:p>
          <a:p>
            <a:pPr lvl="1"/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10.a. informativa sulla Strategia unitaria di comunicazione della Politica regionale di sviluppo 2021/27; </a:t>
            </a:r>
          </a:p>
          <a:p>
            <a:pPr lvl="1"/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10.b. informativa sulle attività di comunicazione del PR Valle d’Aosta FESR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2021-2027.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b="1" cap="small" dirty="0">
                <a:latin typeface="Arial" panose="020B0604020202020204" pitchFamily="34" charset="0"/>
                <a:cs typeface="Arial" panose="020B0604020202020204" pitchFamily="34" charset="0"/>
              </a:rPr>
              <a:t>Programma Operativo FESR 2014/20</a:t>
            </a: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11. Informativa in tema di:</a:t>
            </a:r>
          </a:p>
          <a:p>
            <a:pPr lvl="1"/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11.a. attività volte alla chiusura del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Programma;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11.b. attività di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audit;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11.c. attuazione della strategia di </a:t>
            </a:r>
            <a:r>
              <a:rPr lang="it-IT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comunicazione.</a:t>
            </a:r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50" dirty="0">
                <a:latin typeface="Arial" panose="020B0604020202020204" pitchFamily="34" charset="0"/>
                <a:cs typeface="Arial" panose="020B0604020202020204" pitchFamily="34" charset="0"/>
              </a:rPr>
              <a:t>12. Varie ed eventuali.</a:t>
            </a:r>
          </a:p>
        </p:txBody>
      </p:sp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249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 APPROVAZIONE DELL’ORDINE DEL GIORNO DELLA SEDUTA </vt:lpstr>
      <vt:lpstr>ORDINE DEL GIORNO – SEDUTA CDS 27 NOVEMBRE 2024</vt:lpstr>
    </vt:vector>
  </TitlesOfParts>
  <Company>Regione Autonoma Valle d'Aosta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Lara GULLONE</cp:lastModifiedBy>
  <cp:revision>131</cp:revision>
  <cp:lastPrinted>2022-11-29T10:59:45Z</cp:lastPrinted>
  <dcterms:created xsi:type="dcterms:W3CDTF">2022-10-28T09:58:59Z</dcterms:created>
  <dcterms:modified xsi:type="dcterms:W3CDTF">2024-11-26T07:41:12Z</dcterms:modified>
</cp:coreProperties>
</file>