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E63BA4-141D-4D83-BEAA-C71B1A4312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3530A0B-9EB7-44C8-8203-807021B6C2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427D1B0-AEA4-4FF8-A6F2-8079D1BB5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AD601A3-CB50-4179-97A6-82E9ADA09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0AC4FE0-8B86-49FD-A61D-5219AD4E8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9795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632781-FE4C-457F-8052-99369A630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80F1F6-15B6-45D0-BFDC-C083A31D41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AE08FA1-A238-4CE8-A887-0C0649D51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8CBB4B3-AB0D-4141-881D-CC3DC6AEF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A7B6332-3CC3-409B-9128-89DE13B70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830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143AE86E-B4EC-4736-B688-AF9B70F57D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EC4AAF7-A000-45B9-B1B9-79AA7C792C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30CE7A7-07AD-4883-A639-1408F476E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ED3B09D-1B9E-4390-81BC-1F3FBD585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C30457C-43FA-4661-925B-8AB24F346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1359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14281B-1575-4B97-B881-106584D10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AA67193-EBBF-448D-A8AB-DD0D8B9AC3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C962638-F1D5-4490-8E7C-35DCFC4F5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686EA12-747B-4A19-A757-51BB3FB65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03248A3-F948-49DE-AF56-85C6D71CC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7871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DF462F-6BDB-466C-845D-05069E742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A5CE5FA-E379-43FE-A6DA-06FB82D6B9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6D085AF-AA05-4280-A16A-859AEB831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F8054E8-7A13-4B24-B499-E63699606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9039D8C-6938-4066-88A5-237821420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412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855AF6-1E24-45EC-A5A0-8D54489DC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BF1356E-F6EE-45D6-844B-D58B17A969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CFC1F41-BB1A-4D12-BBF3-8DC28AD17F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5A2BEB7-6D86-4E41-B677-F80006CB8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47BBBC1-2B17-42BC-BD0E-F61816D46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50B2B85-276A-4731-98F8-E711F6DAD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3447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9BD997-4656-4DEB-BD04-34354F86D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1711B7F-1C39-4D08-9B0C-B0B5463578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E28F251-9FF7-4E24-B45E-F6D04ECED4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70BA1D16-D1E3-4FA5-89CF-8C81AB8592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61FC951-AC3E-4A7F-94C5-56296471CC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87F704E-3D03-4CDA-BDA4-4E2A40FAB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D170CC2-844F-4255-B95D-BC93385A0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EB6DEDF-3C4A-405C-800C-AC256BCEC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5700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596DA38-D24D-4B82-9B25-DE5BE6FAE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DA3C18C-E1C2-46FD-9552-486B4927B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6ECD44B-3FC0-4CF1-8973-40ADB1424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A05C30F-D5E4-4758-A3E5-8193393D3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9518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F7ED700-94AD-4C70-88DA-BA591D8D0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8DDD9A2-4126-4BF6-9621-F7CCFBC97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8300901-C351-414A-8416-76849DA7B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3125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95C48E-FFC9-4A73-AAE5-DD29EBB66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2899D95-4ADD-4A1F-9C53-EE17720749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0AF2E4D-39C8-47AF-A9DE-291CDB2848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82261FF-6234-406D-8534-5746753B8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FD823EC-0A39-471C-A45F-72B25A63E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47F8663-24D9-4AD2-9355-0BA32D49E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8038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A6D748-13CC-4BB7-9252-85EE99BDF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ED6F6A7A-E017-4826-A4A4-ECBA17E972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09BB57C-4741-466E-A3D2-C85C17C7AC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95A06E3-833E-4556-B62E-52A2D81F5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B07ED22-CB9C-4853-B001-63CFE016F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FA7417F-5704-4AB2-92DA-DD2187A1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7414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1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91569DA8-D21D-4B8E-BE2F-10B93147E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719F3C7-5A0F-45FA-BD3E-E5DB55605A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79A766F-049E-427B-9999-AC9A85AF57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6BE2F84-D4FD-4142-A539-D4DF6EF4EF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DFDBAE0-A45F-4C5A-A003-3D3C8A811B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5449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366E96C3-135B-472D-9CFB-8F0FD694EBB7}"/>
              </a:ext>
            </a:extLst>
          </p:cNvPr>
          <p:cNvSpPr txBox="1"/>
          <p:nvPr/>
        </p:nvSpPr>
        <p:spPr>
          <a:xfrm>
            <a:off x="909781" y="1270000"/>
            <a:ext cx="103724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Programma regionale Valle d’Aosta FESR 2021-2027 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DEA28CEC-6F4E-4013-8739-97989F5F640A}"/>
              </a:ext>
            </a:extLst>
          </p:cNvPr>
          <p:cNvSpPr txBox="1"/>
          <p:nvPr/>
        </p:nvSpPr>
        <p:spPr>
          <a:xfrm>
            <a:off x="582661" y="2951946"/>
            <a:ext cx="93749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 Aggiornamento dei componenti del Comitato di Sorveglianza e del Regolamento interno</a:t>
            </a:r>
            <a:endParaRPr lang="it-IT" sz="28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D0D073C4-4EB8-4484-AB3A-DC30F9FD1978}"/>
              </a:ext>
            </a:extLst>
          </p:cNvPr>
          <p:cNvSpPr txBox="1"/>
          <p:nvPr/>
        </p:nvSpPr>
        <p:spPr>
          <a:xfrm>
            <a:off x="909782" y="5818786"/>
            <a:ext cx="10372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>
                <a:solidFill>
                  <a:schemeClr val="accent1"/>
                </a:solidFill>
              </a:rPr>
              <a:t>Comitato di Sorveglianza PR Valle d’Aosta FESR 2021-2027 </a:t>
            </a:r>
          </a:p>
          <a:p>
            <a:pPr algn="ctr"/>
            <a:r>
              <a:rPr lang="it-IT" sz="2000" dirty="0">
                <a:solidFill>
                  <a:schemeClr val="accent1"/>
                </a:solidFill>
              </a:rPr>
              <a:t>Bard, 20 novembre 2025</a:t>
            </a:r>
          </a:p>
        </p:txBody>
      </p:sp>
      <p:sp>
        <p:nvSpPr>
          <p:cNvPr id="5" name="CasellaDiTesto 8">
            <a:extLst>
              <a:ext uri="{FF2B5EF4-FFF2-40B4-BE49-F238E27FC236}">
                <a16:creationId xmlns:a16="http://schemas.microsoft.com/office/drawing/2014/main" id="{6750EA6B-C5CB-4B02-9D16-48EC4938E508}"/>
              </a:ext>
            </a:extLst>
          </p:cNvPr>
          <p:cNvSpPr txBox="1"/>
          <p:nvPr/>
        </p:nvSpPr>
        <p:spPr>
          <a:xfrm>
            <a:off x="2048933" y="409232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800" b="1" dirty="0">
                <a:solidFill>
                  <a:schemeClr val="accent5">
                    <a:lumMod val="75000"/>
                  </a:schemeClr>
                </a:solidFill>
              </a:rPr>
              <a:t>A cura dell’Autorità di Gestione FESR</a:t>
            </a:r>
          </a:p>
        </p:txBody>
      </p:sp>
    </p:spTree>
    <p:extLst>
      <p:ext uri="{BB962C8B-B14F-4D97-AF65-F5344CB8AC3E}">
        <p14:creationId xmlns:p14="http://schemas.microsoft.com/office/powerpoint/2010/main" val="1284261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09F287-06FA-4A3C-8007-F385504E3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4267" y="124524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it-IT" sz="2400" b="1" dirty="0">
                <a:solidFill>
                  <a:schemeClr val="accent1">
                    <a:lumMod val="75000"/>
                  </a:schemeClr>
                </a:solidFill>
              </a:rPr>
              <a:t>Aggiornamento dei componenti del Comitato di Sorveglianza e Regolamento interno </a:t>
            </a:r>
            <a:br>
              <a:rPr lang="it-IT" sz="24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it-IT" sz="2400" b="1" dirty="0">
                <a:solidFill>
                  <a:schemeClr val="accent1">
                    <a:lumMod val="75000"/>
                  </a:schemeClr>
                </a:solidFill>
              </a:rPr>
              <a:t>Provvedimento dirigenziale n. 6416 del 4 novembre 2025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67ADC1A-B1B0-48C7-82AC-5763810B2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798" y="2751149"/>
            <a:ext cx="8678335" cy="3669240"/>
          </a:xfrm>
        </p:spPr>
        <p:txBody>
          <a:bodyPr>
            <a:normAutofit/>
          </a:bodyPr>
          <a:lstStyle/>
          <a:p>
            <a:pPr algn="just"/>
            <a:r>
              <a:rPr lang="it-IT" sz="2400" dirty="0"/>
              <a:t>Integrazione della composizione del Comitato di Sorveglianza del Programma regionale Valle d’Aosta FESR 2021/2027 con i seguenti componenti: </a:t>
            </a:r>
          </a:p>
          <a:p>
            <a:pPr lvl="1" algn="just"/>
            <a:r>
              <a:rPr lang="it-IT" dirty="0"/>
              <a:t>Unità organizzativa Autorità con funzione contabile, in qualità di Autorità con funzione contabile;</a:t>
            </a:r>
          </a:p>
          <a:p>
            <a:pPr lvl="1" algn="just"/>
            <a:r>
              <a:rPr lang="it-IT" dirty="0"/>
              <a:t>Coordinatore del Dipartimento risorse naturali e corpo forestale;</a:t>
            </a:r>
          </a:p>
          <a:p>
            <a:pPr lvl="1" algn="just"/>
            <a:r>
              <a:rPr lang="it-IT" dirty="0"/>
              <a:t>Coordinatore del Dipartimento sanità e salute. 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40863F61-DC05-4CC3-8DCB-3DF79E7D9108}"/>
              </a:ext>
            </a:extLst>
          </p:cNvPr>
          <p:cNvSpPr txBox="1"/>
          <p:nvPr/>
        </p:nvSpPr>
        <p:spPr>
          <a:xfrm>
            <a:off x="2173624" y="6446982"/>
            <a:ext cx="100183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1600" dirty="0">
                <a:solidFill>
                  <a:schemeClr val="accent1"/>
                </a:solidFill>
              </a:rPr>
              <a:t>Comitato di Sorveglianza PR Valle d’Aosta FESR 2021-2027 – 20 novembre 2025</a:t>
            </a:r>
          </a:p>
        </p:txBody>
      </p:sp>
    </p:spTree>
    <p:extLst>
      <p:ext uri="{BB962C8B-B14F-4D97-AF65-F5344CB8AC3E}">
        <p14:creationId xmlns:p14="http://schemas.microsoft.com/office/powerpoint/2010/main" val="13344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1AEE307A-C084-45B4-8F99-706C74F36691}"/>
              </a:ext>
            </a:extLst>
          </p:cNvPr>
          <p:cNvSpPr txBox="1"/>
          <p:nvPr/>
        </p:nvSpPr>
        <p:spPr>
          <a:xfrm>
            <a:off x="3282950" y="3167390"/>
            <a:ext cx="5626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GRAZIE PER L’ATTENZIONE 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EC0B2D1A-3840-48B4-BB9F-555B235FFD2D}"/>
              </a:ext>
            </a:extLst>
          </p:cNvPr>
          <p:cNvSpPr txBox="1"/>
          <p:nvPr/>
        </p:nvSpPr>
        <p:spPr>
          <a:xfrm>
            <a:off x="909782" y="5818786"/>
            <a:ext cx="10372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>
                <a:solidFill>
                  <a:schemeClr val="accent1"/>
                </a:solidFill>
              </a:rPr>
              <a:t>Comitato di Sorveglianza PR Valle d’Aosta FESR 2021-2027</a:t>
            </a:r>
          </a:p>
          <a:p>
            <a:pPr algn="ctr"/>
            <a:r>
              <a:rPr lang="it-IT" sz="2000" dirty="0">
                <a:solidFill>
                  <a:schemeClr val="accent1"/>
                </a:solidFill>
              </a:rPr>
              <a:t>Bard, 20 novembre 2025</a:t>
            </a:r>
          </a:p>
        </p:txBody>
      </p:sp>
    </p:spTree>
    <p:extLst>
      <p:ext uri="{BB962C8B-B14F-4D97-AF65-F5344CB8AC3E}">
        <p14:creationId xmlns:p14="http://schemas.microsoft.com/office/powerpoint/2010/main" val="19449412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136</Words>
  <Application>Microsoft Office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di Office</vt:lpstr>
      <vt:lpstr>Presentazione standard di PowerPoint</vt:lpstr>
      <vt:lpstr>Aggiornamento dei componenti del Comitato di Sorveglianza e Regolamento interno  Provvedimento dirigenziale n. 6416 del 4 novembre 2025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Valentina CAGLIERIS</dc:creator>
  <cp:lastModifiedBy>Valentina CAGLIERIS</cp:lastModifiedBy>
  <cp:revision>26</cp:revision>
  <dcterms:created xsi:type="dcterms:W3CDTF">2025-10-16T12:27:48Z</dcterms:created>
  <dcterms:modified xsi:type="dcterms:W3CDTF">2025-11-19T09:31:29Z</dcterms:modified>
</cp:coreProperties>
</file>