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6" r:id="rId1"/>
  </p:sldMasterIdLst>
  <p:notesMasterIdLst>
    <p:notesMasterId r:id="rId4"/>
  </p:notesMasterIdLst>
  <p:handoutMasterIdLst>
    <p:handoutMasterId r:id="rId5"/>
  </p:handoutMasterIdLst>
  <p:sldIdLst>
    <p:sldId id="256" r:id="rId2"/>
    <p:sldId id="265" r:id="rId3"/>
  </p:sldIdLst>
  <p:sldSz cx="12192000" cy="6858000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8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99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3598BF2-DA97-4CDE-8D07-CCE7CBD75AD9}" type="datetimeFigureOut">
              <a:rPr lang="it-IT"/>
              <a:pPr>
                <a:defRPr/>
              </a:pPr>
              <a:t>26/11/2024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0CC8FE5-4246-4468-9AF0-8478DFFB676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58683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8C3AE88-9D98-440B-9A25-C826C1FAED5C}" type="datetimeFigureOut">
              <a:rPr lang="it-IT"/>
              <a:pPr>
                <a:defRPr/>
              </a:pPr>
              <a:t>26/11/2024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FAF5C2F-17F5-43DF-90F4-FC687E57028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34758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/>
          </a:p>
        </p:txBody>
      </p:sp>
      <p:sp>
        <p:nvSpPr>
          <p:cNvPr id="1638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A5E53BC-1AF1-4B7A-9D52-50A6F3E0407C}" type="slidenum">
              <a:rPr 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091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/>
          </a:p>
        </p:txBody>
      </p:sp>
      <p:sp>
        <p:nvSpPr>
          <p:cNvPr id="22531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2EB5C5-B887-44E5-BAD7-E030DBA9AEC3}" type="slidenum">
              <a:rPr 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it-IT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132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55F61-63AA-42FD-B961-32ED521123DF}" type="datetime1">
              <a:rPr lang="it-IT"/>
              <a:pPr>
                <a:defRPr/>
              </a:pPr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C0585-A72F-49A6-8432-6379852300F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CCA6B-ECF6-4B04-AD47-2BC58C1363A7}" type="datetime1">
              <a:rPr lang="it-IT"/>
              <a:pPr>
                <a:defRPr/>
              </a:pPr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75A07-E340-4CDD-8992-66B786F8AD3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07A5E-C8D8-4F55-ACC8-5AC22643D27C}" type="datetime1">
              <a:rPr lang="it-IT"/>
              <a:pPr>
                <a:defRPr/>
              </a:pPr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2221F-A049-4561-9CF7-1557DC2EE75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D6CDD-8401-4FB8-B93B-9968514973C8}" type="datetime1">
              <a:rPr lang="it-IT"/>
              <a:pPr>
                <a:defRPr/>
              </a:pPr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50AAA-5C77-4B7F-838A-FC1C70EBFB0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0ED20-A677-4FF3-B2CA-F18AFC4D2BE2}" type="datetime1">
              <a:rPr lang="it-IT"/>
              <a:pPr>
                <a:defRPr/>
              </a:pPr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4FAD1-9FDA-4DCB-85F0-8A33D208C4F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B4596-30A5-447B-87FE-C4DAFF2835C2}" type="datetime1">
              <a:rPr lang="it-IT"/>
              <a:pPr>
                <a:defRPr/>
              </a:pPr>
              <a:t>26/11/2024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Comitato di Sorveglianza PR FESR 2021/27 - 2 dicembre 2022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27C24-AA0E-47F2-8CF5-A4444A2860A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225A3-3719-47AD-BB6A-20D9D9892C84}" type="datetime1">
              <a:rPr lang="it-IT"/>
              <a:pPr>
                <a:defRPr/>
              </a:pPr>
              <a:t>26/11/2024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Comitato di Sorveglianza PR FESR 2021/27 - 2 dicembre 2022</a:t>
            </a: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73A23-76FC-43D3-ABCB-9E5A72AD199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D4017-3C64-4C06-B583-82ACBB4A7442}" type="datetime1">
              <a:rPr lang="it-IT"/>
              <a:pPr>
                <a:defRPr/>
              </a:pPr>
              <a:t>26/11/2024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Comitato di Sorveglianza PR FESR 2021/27 - 2 dicembre 2022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751D4-987A-4F04-9661-E03B8DC9E14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02263-EB69-4E26-9704-AF82C187CF09}" type="datetime1">
              <a:rPr lang="it-IT"/>
              <a:pPr>
                <a:defRPr/>
              </a:pPr>
              <a:t>26/11/2024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Comitato di Sorveglianza PR FESR 2021/27 - 2 dicembre 2022</a:t>
            </a: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6AE50-EBF5-47B2-ABC2-45A289350BE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2AF48-0397-40E4-ADEF-A44382022F4C}" type="datetime1">
              <a:rPr lang="it-IT"/>
              <a:pPr>
                <a:defRPr/>
              </a:pPr>
              <a:t>26/11/2024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Comitato di Sorveglianza PR FESR 2021/27 - 2 dicembre 2022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C7BF8-576B-43A6-808E-F654368E716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3F157-90A6-494B-BA42-A2851A66069C}" type="datetime1">
              <a:rPr lang="it-IT"/>
              <a:pPr>
                <a:defRPr/>
              </a:pPr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Comitato di Sorveglianza PR FESR 2021/27 - 2 dicembre 2022</a:t>
            </a:r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78B01-979A-4466-8038-FCE112B4559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BD71848-1C48-4BB7-8C2C-FD1355117E7A}" type="datetime1">
              <a:rPr lang="it-IT"/>
              <a:pPr>
                <a:defRPr/>
              </a:pPr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5830C4-7775-4E5F-B608-F6086979016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6" r:id="rId2"/>
    <p:sldLayoutId id="2147484295" r:id="rId3"/>
    <p:sldLayoutId id="2147484294" r:id="rId4"/>
    <p:sldLayoutId id="2147484293" r:id="rId5"/>
    <p:sldLayoutId id="2147484292" r:id="rId6"/>
    <p:sldLayoutId id="2147484291" r:id="rId7"/>
    <p:sldLayoutId id="2147484290" r:id="rId8"/>
    <p:sldLayoutId id="2147484298" r:id="rId9"/>
    <p:sldLayoutId id="2147484289" r:id="rId10"/>
    <p:sldLayoutId id="2147484288" r:id="rId11"/>
  </p:sldLayoutIdLst>
  <p:hf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olo 1"/>
          <p:cNvSpPr>
            <a:spLocks noGrp="1"/>
          </p:cNvSpPr>
          <p:nvPr>
            <p:ph type="ctrTitle"/>
          </p:nvPr>
        </p:nvSpPr>
        <p:spPr>
          <a:xfrm>
            <a:off x="874713" y="1098550"/>
            <a:ext cx="10647362" cy="3597275"/>
          </a:xfrm>
        </p:spPr>
        <p:txBody>
          <a:bodyPr anchor="ctr"/>
          <a:lstStyle/>
          <a:p>
            <a:pPr>
              <a:lnSpc>
                <a:spcPct val="100000"/>
              </a:lnSpc>
            </a:pPr>
            <a:br>
              <a:rPr lang="it-IT" sz="4400" b="1">
                <a:latin typeface="Arial" charset="0"/>
              </a:rPr>
            </a:br>
            <a:r>
              <a:rPr lang="it-IT" sz="3600">
                <a:latin typeface="Arial" charset="0"/>
              </a:rPr>
              <a:t>AGGIORNAMENTO </a:t>
            </a:r>
            <a:r>
              <a:rPr lang="it-IT" sz="3600" dirty="0">
                <a:latin typeface="Arial" charset="0"/>
              </a:rPr>
              <a:t>DEI COMPONENTI DEL COMITATO DI SORVEGLIANZA </a:t>
            </a:r>
            <a:br>
              <a:rPr lang="it-IT" sz="3600" dirty="0">
                <a:latin typeface="Arial" charset="0"/>
              </a:rPr>
            </a:br>
            <a:r>
              <a:rPr lang="it-IT" sz="3600" dirty="0">
                <a:latin typeface="Arial" charset="0"/>
              </a:rPr>
              <a:t>E DEL REGOLAMENTO INTERNO</a:t>
            </a:r>
            <a:br>
              <a:rPr lang="it-IT" sz="3200" b="1" dirty="0">
                <a:latin typeface="Arial" charset="0"/>
              </a:rPr>
            </a:br>
            <a:endParaRPr lang="it-IT" sz="3200" b="1" dirty="0">
              <a:latin typeface="Arial" charset="0"/>
            </a:endParaRPr>
          </a:p>
        </p:txBody>
      </p:sp>
      <p:sp>
        <p:nvSpPr>
          <p:cNvPr id="15362" name="Sottotitolo 2"/>
          <p:cNvSpPr>
            <a:spLocks noGrp="1"/>
          </p:cNvSpPr>
          <p:nvPr>
            <p:ph type="subTitle" idx="1"/>
          </p:nvPr>
        </p:nvSpPr>
        <p:spPr>
          <a:xfrm>
            <a:off x="1676400" y="4325143"/>
            <a:ext cx="8532813" cy="741363"/>
          </a:xfrm>
        </p:spPr>
        <p:txBody>
          <a:bodyPr/>
          <a:lstStyle/>
          <a:p>
            <a:r>
              <a:rPr lang="it-IT" sz="2200" dirty="0">
                <a:latin typeface="Arial" charset="0"/>
              </a:rPr>
              <a:t>Comitato di Sorveglianza</a:t>
            </a:r>
          </a:p>
          <a:p>
            <a:r>
              <a:rPr lang="it-IT" sz="2200" dirty="0">
                <a:latin typeface="Arial" charset="0"/>
              </a:rPr>
              <a:t>Aosta, 27 novembre 2024</a:t>
            </a:r>
          </a:p>
        </p:txBody>
      </p:sp>
      <p:pic>
        <p:nvPicPr>
          <p:cNvPr id="15364" name="Immagine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92413" y="5918200"/>
            <a:ext cx="7586662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1676400" y="167643"/>
            <a:ext cx="10515600" cy="8497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PR VALLE D’AOSTA FESR 2021-2027</a:t>
            </a:r>
          </a:p>
        </p:txBody>
      </p:sp>
    </p:spTree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olo 1"/>
          <p:cNvSpPr>
            <a:spLocks noGrp="1"/>
          </p:cNvSpPr>
          <p:nvPr>
            <p:ph type="title"/>
          </p:nvPr>
        </p:nvSpPr>
        <p:spPr>
          <a:xfrm>
            <a:off x="838200" y="484674"/>
            <a:ext cx="10515600" cy="1081119"/>
          </a:xfrm>
        </p:spPr>
        <p:txBody>
          <a:bodyPr/>
          <a:lstStyle/>
          <a:p>
            <a:pPr algn="ctr"/>
            <a:r>
              <a:rPr lang="it-IT" sz="2400" b="1" dirty="0">
                <a:latin typeface="Arial" charset="0"/>
              </a:rPr>
              <a:t>PROPOSTA DI AGGIORNAMENTO </a:t>
            </a:r>
            <a:br>
              <a:rPr lang="it-IT" sz="2400" b="1" dirty="0">
                <a:latin typeface="Arial" charset="0"/>
              </a:rPr>
            </a:br>
            <a:r>
              <a:rPr lang="it-IT" sz="2400" b="1" dirty="0">
                <a:latin typeface="Arial" charset="0"/>
              </a:rPr>
              <a:t>DEI COMPONENTI DEL COMITATO DI SORVEGLIANZA </a:t>
            </a:r>
            <a:br>
              <a:rPr lang="it-IT" sz="2400" b="1" dirty="0">
                <a:latin typeface="Arial" charset="0"/>
              </a:rPr>
            </a:br>
            <a:r>
              <a:rPr lang="it-IT" sz="2400" b="1" dirty="0">
                <a:latin typeface="Arial" charset="0"/>
              </a:rPr>
              <a:t>E DEL REGOLAMENTO INTERNO</a:t>
            </a:r>
          </a:p>
        </p:txBody>
      </p:sp>
      <p:sp>
        <p:nvSpPr>
          <p:cNvPr id="21506" name="Segnaposto contenuto 2"/>
          <p:cNvSpPr>
            <a:spLocks noGrp="1"/>
          </p:cNvSpPr>
          <p:nvPr>
            <p:ph idx="1"/>
          </p:nvPr>
        </p:nvSpPr>
        <p:spPr>
          <a:xfrm>
            <a:off x="774826" y="1701595"/>
            <a:ext cx="10515600" cy="4083569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it-IT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endParaRPr lang="it-IT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it-IT" sz="2300" dirty="0">
                <a:latin typeface="Arial" panose="020B0604020202020204" pitchFamily="34" charset="0"/>
                <a:cs typeface="Arial" panose="020B0604020202020204" pitchFamily="34" charset="0"/>
              </a:rPr>
              <a:t>Integrazione della composizione effettiva del Comitato di Sorveglianza del Programma con l’Organismo Intermedio </a:t>
            </a:r>
            <a:r>
              <a:rPr lang="it-IT" sz="2300" dirty="0" err="1">
                <a:latin typeface="Arial" panose="020B0604020202020204" pitchFamily="34" charset="0"/>
                <a:cs typeface="Arial" panose="020B0604020202020204" pitchFamily="34" charset="0"/>
              </a:rPr>
              <a:t>Finaosta</a:t>
            </a:r>
            <a:r>
              <a:rPr lang="it-IT" sz="2300" dirty="0">
                <a:latin typeface="Arial" panose="020B0604020202020204" pitchFamily="34" charset="0"/>
                <a:cs typeface="Arial" panose="020B0604020202020204" pitchFamily="34" charset="0"/>
              </a:rPr>
              <a:t> S.p.A. in qualità di componente con diritto di voto (PD n. </a:t>
            </a:r>
            <a:r>
              <a:rPr lang="it-IT" sz="2300">
                <a:latin typeface="Arial" panose="020B0604020202020204" pitchFamily="34" charset="0"/>
                <a:cs typeface="Arial" panose="020B0604020202020204" pitchFamily="34" charset="0"/>
              </a:rPr>
              <a:t>5813 del 24/10/2024</a:t>
            </a:r>
            <a:r>
              <a:rPr lang="it-IT" sz="23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it-IT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it-IT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3900" y="6292850"/>
            <a:ext cx="4114800" cy="346075"/>
          </a:xfrm>
        </p:spPr>
        <p:txBody>
          <a:bodyPr/>
          <a:lstStyle/>
          <a:p>
            <a:pPr algn="l">
              <a:defRPr/>
            </a:pPr>
            <a:r>
              <a:rPr lang="it-IT" dirty="0"/>
              <a:t>Comitato di Sorveglianza PR FESR 2021/27 - 27 novembre 2024</a:t>
            </a:r>
          </a:p>
        </p:txBody>
      </p:sp>
      <p:pic>
        <p:nvPicPr>
          <p:cNvPr id="21509" name="Immagine 1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87425" y="5989638"/>
            <a:ext cx="5907088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</TotalTime>
  <Words>90</Words>
  <Application>Microsoft Office PowerPoint</Application>
  <PresentationFormat>Widescreen</PresentationFormat>
  <Paragraphs>12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 AGGIORNAMENTO DEI COMPONENTI DEL COMITATO DI SORVEGLIANZA  E DEL REGOLAMENTO INTERNO </vt:lpstr>
      <vt:lpstr>PROPOSTA DI AGGIORNAMENTO  DEI COMPONENTI DEL COMITATO DI SORVEGLIANZA  E DEL REGOLAMENTO INTERNO</vt:lpstr>
    </vt:vector>
  </TitlesOfParts>
  <Company>Regione Autonoma Valle d'Aosta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 FESR 2021-2027</dc:title>
  <dc:creator>Lara GULLONE</dc:creator>
  <cp:lastModifiedBy>Martine josette GRANGE</cp:lastModifiedBy>
  <cp:revision>69</cp:revision>
  <cp:lastPrinted>2022-11-30T19:18:59Z</cp:lastPrinted>
  <dcterms:created xsi:type="dcterms:W3CDTF">2022-10-28T09:58:59Z</dcterms:created>
  <dcterms:modified xsi:type="dcterms:W3CDTF">2024-11-26T09:40:56Z</dcterms:modified>
</cp:coreProperties>
</file>