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312" r:id="rId4"/>
    <p:sldId id="323" r:id="rId5"/>
    <p:sldId id="324" r:id="rId6"/>
    <p:sldId id="325" r:id="rId7"/>
    <p:sldId id="327" r:id="rId8"/>
    <p:sldId id="326" r:id="rId9"/>
    <p:sldId id="322" r:id="rId1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17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57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911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05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5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905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02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/>
          <a:lstStyle/>
          <a:p>
            <a:r>
              <a:rPr lang="it-IT" sz="4400" dirty="0"/>
              <a:t>	</a:t>
            </a: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INFORMATIVA SULLO STATO DI AVANZAMENTO DEL PR VALLE D’AOSTA FESR 2021-2027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600" y="4282624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Sorveglianza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DOTAZIONE FINANZIARIA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=""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591747" y="1022418"/>
            <a:ext cx="10392809" cy="106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PROGRAMMA REGIONALE FESR 2021-2027 DELLA REGIONE AUTONOMA VALLE D’AOSTA È STATO APPROVATO DALLA COMMISSIONE EUROPEA CON DECISIONE C(2022) 6593, IN DATA 12 SETTEMBRE 2022.</a:t>
            </a: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00408"/>
              </p:ext>
            </p:extLst>
          </p:nvPr>
        </p:nvGraphicFramePr>
        <p:xfrm>
          <a:off x="653142" y="2136336"/>
          <a:ext cx="10392810" cy="233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2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7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732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73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38058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>
                          <a:latin typeface="+mn-lt"/>
                        </a:rPr>
                        <a:t>DOTAZIONE COMPLESSIVA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>
                          <a:latin typeface="+mn-lt"/>
                        </a:rPr>
                        <a:t>QUOTA UE</a:t>
                      </a:r>
                    </a:p>
                    <a:p>
                      <a:pPr algn="ctr"/>
                      <a:r>
                        <a:rPr lang="it-IT" sz="1900" dirty="0">
                          <a:latin typeface="+mn-lt"/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>
                          <a:latin typeface="+mn-lt"/>
                        </a:rPr>
                        <a:t>QUOTA STATO</a:t>
                      </a:r>
                    </a:p>
                    <a:p>
                      <a:pPr algn="ctr"/>
                      <a:r>
                        <a:rPr lang="it-IT" sz="1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>
                          <a:latin typeface="+mn-lt"/>
                        </a:rPr>
                        <a:t>QUOTA REGIONALE </a:t>
                      </a:r>
                    </a:p>
                    <a:p>
                      <a:pPr algn="ctr"/>
                      <a:r>
                        <a:rPr lang="it-IT" sz="1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3590"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2000" b="1" dirty="0">
                          <a:effectLst/>
                          <a:latin typeface="+mn-lt"/>
                          <a:ea typeface="Calibri"/>
                        </a:rPr>
                        <a:t>92.489.293,00</a:t>
                      </a:r>
                      <a:endParaRPr lang="it-IT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36.995.717,00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38.845.503,00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16.648.073,00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Segnaposto piè di pagina 3">
            <a:extLst>
              <a:ext uri="{FF2B5EF4-FFF2-40B4-BE49-F238E27FC236}">
                <a16:creationId xmlns="" xmlns:a16="http://schemas.microsoft.com/office/drawing/2014/main" id="{67BC4A05-67CB-4024-88D5-8214C2052EFE}"/>
              </a:ext>
            </a:extLst>
          </p:cNvPr>
          <p:cNvSpPr txBox="1">
            <a:spLocks/>
          </p:cNvSpPr>
          <p:nvPr/>
        </p:nvSpPr>
        <p:spPr>
          <a:xfrm>
            <a:off x="7015757" y="618249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/>
              <a:t>Comitato di Sorveglianza PR FESR 2021/27 - 27 novembre 2024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919" y="4656952"/>
            <a:ext cx="7680338" cy="9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–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30352" y="17596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849702"/>
          </a:xfrm>
        </p:spPr>
        <p:txBody>
          <a:bodyPr>
            <a:noAutofit/>
          </a:bodyPr>
          <a:lstStyle/>
          <a:p>
            <a:pPr algn="just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PRIORITÀ DI INTERVENTO DEL PR FESR 2021-2027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2362774" y="1356494"/>
            <a:ext cx="4561923" cy="601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PRIORITÀ 1 RICERCA, INNOVAZIONE, DIGITALIZZAZIONE E COMPETITIVITÀ</a:t>
            </a:r>
          </a:p>
        </p:txBody>
      </p:sp>
      <p:sp>
        <p:nvSpPr>
          <p:cNvPr id="25" name="Rettangolo arrotondato 24"/>
          <p:cNvSpPr/>
          <p:nvPr/>
        </p:nvSpPr>
        <p:spPr>
          <a:xfrm>
            <a:off x="2362770" y="1998113"/>
            <a:ext cx="4561923" cy="601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PRIORITÀ 2 CONNETTIVITÀ DIGITALE</a:t>
            </a:r>
          </a:p>
        </p:txBody>
      </p:sp>
      <p:sp>
        <p:nvSpPr>
          <p:cNvPr id="26" name="Rettangolo arrotondato 25"/>
          <p:cNvSpPr/>
          <p:nvPr/>
        </p:nvSpPr>
        <p:spPr>
          <a:xfrm>
            <a:off x="2362773" y="3006244"/>
            <a:ext cx="4561923" cy="6016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PRIORITÀ 3 ENERGIA E ADATTAMENTO AI CAMBIAMENTI CLIMATICI</a:t>
            </a:r>
          </a:p>
        </p:txBody>
      </p:sp>
      <p:sp>
        <p:nvSpPr>
          <p:cNvPr id="27" name="Rettangolo arrotondato 26"/>
          <p:cNvSpPr/>
          <p:nvPr/>
        </p:nvSpPr>
        <p:spPr>
          <a:xfrm>
            <a:off x="2362770" y="3666532"/>
            <a:ext cx="4561923" cy="6016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PRIORITÀ 4 MOBILITÀ SOSTENIBILE</a:t>
            </a:r>
          </a:p>
        </p:txBody>
      </p:sp>
      <p:sp>
        <p:nvSpPr>
          <p:cNvPr id="29" name="Rettangolo arrotondato 28"/>
          <p:cNvSpPr/>
          <p:nvPr/>
        </p:nvSpPr>
        <p:spPr>
          <a:xfrm>
            <a:off x="2362771" y="4746031"/>
            <a:ext cx="4561923" cy="6016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PRIORITÀ 5 CULTURA E TURISMO</a:t>
            </a:r>
          </a:p>
        </p:txBody>
      </p:sp>
      <p:sp>
        <p:nvSpPr>
          <p:cNvPr id="8" name="Nastro perforato 7"/>
          <p:cNvSpPr/>
          <p:nvPr/>
        </p:nvSpPr>
        <p:spPr>
          <a:xfrm>
            <a:off x="7074408" y="1444491"/>
            <a:ext cx="1729212" cy="45720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€ 35.700.000,00</a:t>
            </a:r>
          </a:p>
        </p:txBody>
      </p:sp>
      <p:sp>
        <p:nvSpPr>
          <p:cNvPr id="30" name="Nastro perforato 29"/>
          <p:cNvSpPr/>
          <p:nvPr/>
        </p:nvSpPr>
        <p:spPr>
          <a:xfrm>
            <a:off x="7074408" y="2118299"/>
            <a:ext cx="1729212" cy="45720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€ 1.800.000,00</a:t>
            </a:r>
          </a:p>
        </p:txBody>
      </p:sp>
      <p:sp>
        <p:nvSpPr>
          <p:cNvPr id="32" name="Nastro perforato 31"/>
          <p:cNvSpPr/>
          <p:nvPr/>
        </p:nvSpPr>
        <p:spPr>
          <a:xfrm>
            <a:off x="7074408" y="3093242"/>
            <a:ext cx="1729212" cy="4572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€ 35.500.000,00</a:t>
            </a:r>
          </a:p>
        </p:txBody>
      </p:sp>
      <p:sp>
        <p:nvSpPr>
          <p:cNvPr id="33" name="Nastro perforato 32"/>
          <p:cNvSpPr/>
          <p:nvPr/>
        </p:nvSpPr>
        <p:spPr>
          <a:xfrm>
            <a:off x="7074408" y="3734090"/>
            <a:ext cx="1729212" cy="4572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€ 8.000.000,00</a:t>
            </a:r>
          </a:p>
        </p:txBody>
      </p:sp>
      <p:sp>
        <p:nvSpPr>
          <p:cNvPr id="34" name="Nastro perforato 33"/>
          <p:cNvSpPr/>
          <p:nvPr/>
        </p:nvSpPr>
        <p:spPr>
          <a:xfrm>
            <a:off x="7074408" y="4772863"/>
            <a:ext cx="1729212" cy="457200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€ 8.252.168,00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1084037" y="1523213"/>
            <a:ext cx="1137643" cy="878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 1 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1084037" y="3174636"/>
            <a:ext cx="1137643" cy="87805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 2</a:t>
            </a:r>
          </a:p>
        </p:txBody>
      </p:sp>
      <p:sp>
        <p:nvSpPr>
          <p:cNvPr id="23" name="Rettangolo arrotondato 22"/>
          <p:cNvSpPr/>
          <p:nvPr/>
        </p:nvSpPr>
        <p:spPr>
          <a:xfrm>
            <a:off x="1101085" y="4647101"/>
            <a:ext cx="1137643" cy="8780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 4</a:t>
            </a:r>
          </a:p>
        </p:txBody>
      </p:sp>
    </p:spTree>
    <p:extLst>
      <p:ext uri="{BB962C8B-B14F-4D97-AF65-F5344CB8AC3E}">
        <p14:creationId xmlns:p14="http://schemas.microsoft.com/office/powerpoint/2010/main" val="187059952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849702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ATTUAZIONE DEL PR FESR 2021-2027</a:t>
            </a:r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PROGETTI APPROVATI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=""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653143" y="603504"/>
            <a:ext cx="10392809" cy="11542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it-IT" sz="24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OP1 - UN'EUROPA PIÙ INTELLIGENTE</a:t>
            </a:r>
          </a:p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Priorità 1: Ricerca, innovazione, digitalizzazione e competitività</a:t>
            </a:r>
          </a:p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309617" y="1944557"/>
            <a:ext cx="9335200" cy="185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ts val="1000"/>
              </a:spcBef>
              <a:defRPr/>
            </a:pPr>
            <a:endParaRPr lang="it-IT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spcBef>
                <a:spcPts val="1000"/>
              </a:spcBef>
              <a:defRPr/>
            </a:pPr>
            <a:endParaRPr lang="it-IT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80000"/>
              </a:lnSpc>
              <a:spcBef>
                <a:spcPts val="500"/>
              </a:spcBef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980" y="1757773"/>
            <a:ext cx="9534474" cy="489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5507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9" y="205273"/>
            <a:ext cx="11457709" cy="84970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ATTUAZIONE DEL PR FESR 2021-2027</a:t>
            </a:r>
            <a:b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PROGETTI APPROVATI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=""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653143" y="944850"/>
            <a:ext cx="10392809" cy="10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OP2 - UN'EUROPA PIÙ VERDE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Priorità 3: Energia e adattamento ai cambiamenti climatici</a:t>
            </a:r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309617" y="1944557"/>
            <a:ext cx="9335200" cy="250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b="1" dirty="0">
              <a:solidFill>
                <a:srgbClr val="5B9BD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spcBef>
                <a:spcPts val="500"/>
              </a:spcBef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163" y="1907540"/>
            <a:ext cx="9992205" cy="487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6350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84970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ATTUAZIONE DEL PR FESR 2021-2027</a:t>
            </a:r>
            <a:b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PROGETTI APPROVATI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=""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653143" y="944850"/>
            <a:ext cx="10392809" cy="10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it-IT" sz="24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OP2 - UN'EUROPA PIÙ VERDE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Priorità 4: Mobilità sostenibile </a:t>
            </a:r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309617" y="1944557"/>
            <a:ext cx="9335200" cy="360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ts val="1000"/>
              </a:spcBef>
              <a:defRPr/>
            </a:pPr>
            <a:endParaRPr lang="it-IT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spcBef>
                <a:spcPts val="1000"/>
              </a:spcBef>
              <a:defRPr/>
            </a:pPr>
            <a:endParaRPr lang="it-IT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b="1" dirty="0">
              <a:solidFill>
                <a:srgbClr val="5B9BD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spcBef>
                <a:spcPts val="500"/>
              </a:spcBef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74" y="2750798"/>
            <a:ext cx="10429651" cy="2664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A0F295CE-0019-430F-B2C6-8C499F3071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10" name="Segnaposto piè di pagina 3">
            <a:extLst>
              <a:ext uri="{FF2B5EF4-FFF2-40B4-BE49-F238E27FC236}">
                <a16:creationId xmlns="" xmlns:a16="http://schemas.microsoft.com/office/drawing/2014/main" id="{329F4198-064F-42EC-9A9F-E75DE888D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6772" y="6182499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–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1156507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84970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ATTUAZIONE DEL PR FESR 2021-2027</a:t>
            </a:r>
            <a:b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PROGETTI APPROVATI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=""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653143" y="944850"/>
            <a:ext cx="10392809" cy="10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it-IT" sz="24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OP4 – UN’EUROPA PIÙ SOCIALE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Priorità 5: Cultura e Turismo</a:t>
            </a:r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309617" y="1944557"/>
            <a:ext cx="9335200" cy="360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ts val="1000"/>
              </a:spcBef>
              <a:defRPr/>
            </a:pPr>
            <a:endParaRPr lang="it-IT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spcBef>
                <a:spcPts val="1000"/>
              </a:spcBef>
              <a:defRPr/>
            </a:pPr>
            <a:endParaRPr lang="it-IT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b="1" dirty="0">
              <a:solidFill>
                <a:srgbClr val="5B9BD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spcBef>
                <a:spcPts val="500"/>
              </a:spcBef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559" y="2718600"/>
            <a:ext cx="10278882" cy="14208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69872009-51EC-4B6A-AA2D-6E2C5D32D9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10" name="Segnaposto piè di pagina 3">
            <a:extLst>
              <a:ext uri="{FF2B5EF4-FFF2-40B4-BE49-F238E27FC236}">
                <a16:creationId xmlns="" xmlns:a16="http://schemas.microsoft.com/office/drawing/2014/main" id="{4D93DCFB-80C4-425C-87F9-62D8059E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6772" y="6182499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–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47681055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75791"/>
            <a:ext cx="10515600" cy="84970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ATTUAZIONE DEL PR FESR 2021-2027</a:t>
            </a:r>
            <a:b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PROGETTI APPROVATI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=""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653143" y="1025493"/>
            <a:ext cx="10392809" cy="10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ASSISTENZA TECNICA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309617" y="1944557"/>
            <a:ext cx="9335200" cy="3255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ts val="1000"/>
              </a:spcBef>
              <a:defRPr/>
            </a:pPr>
            <a:endParaRPr lang="it-IT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80000"/>
              </a:lnSpc>
              <a:spcBef>
                <a:spcPts val="1000"/>
              </a:spcBef>
              <a:buFont typeface="Courier New" pitchFamily="49" charset="0"/>
              <a:buChar char="o"/>
              <a:defRPr/>
            </a:pPr>
            <a:endParaRPr lang="it-IT" b="1" dirty="0">
              <a:solidFill>
                <a:srgbClr val="5B9BD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spcBef>
                <a:spcPts val="500"/>
              </a:spcBef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 algn="just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349" y="1609885"/>
            <a:ext cx="9828396" cy="476528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22D900EB-0489-4573-860D-8587BA1FBA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871" y="6394383"/>
            <a:ext cx="3762129" cy="466305"/>
          </a:xfrm>
          <a:prstGeom prst="rect">
            <a:avLst/>
          </a:prstGeom>
        </p:spPr>
      </p:pic>
      <p:sp>
        <p:nvSpPr>
          <p:cNvPr id="10" name="Segnaposto piè di pagina 3">
            <a:extLst>
              <a:ext uri="{FF2B5EF4-FFF2-40B4-BE49-F238E27FC236}">
                <a16:creationId xmlns="" xmlns:a16="http://schemas.microsoft.com/office/drawing/2014/main" id="{ED5019D0-7D9C-4E8B-B5D6-1E6ACEE2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504256"/>
            <a:ext cx="4277060" cy="246558"/>
          </a:xfrm>
        </p:spPr>
        <p:txBody>
          <a:bodyPr/>
          <a:lstStyle/>
          <a:p>
            <a:pPr algn="l"/>
            <a:r>
              <a:rPr lang="it-IT" dirty="0"/>
              <a:t>Comitato di Sorveglianza PR FESR 2021/27 –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81006074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7345" y="4076004"/>
            <a:ext cx="565731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</a:t>
            </a:r>
            <a:r>
              <a:rPr lang="it-IT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Sorveglianza </a:t>
            </a: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  <p:sp>
        <p:nvSpPr>
          <p:cNvPr id="9" name="Segnaposto piè di pagina 3">
            <a:extLst>
              <a:ext uri="{FF2B5EF4-FFF2-40B4-BE49-F238E27FC236}">
                <a16:creationId xmlns="" xmlns:a16="http://schemas.microsoft.com/office/drawing/2014/main" id="{570C7E32-6791-452B-AB50-B07AA6F4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6772" y="6182499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–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05126716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288</Words>
  <Application>Microsoft Office PowerPoint</Application>
  <PresentationFormat>Widescreen</PresentationFormat>
  <Paragraphs>114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Tema di Office</vt:lpstr>
      <vt:lpstr> INFORMATIVA SULLO STATO DI AVANZAMENTO DEL PR VALLE D’AOSTA FESR 2021-2027</vt:lpstr>
      <vt:lpstr>DOTAZIONE FINANZIARIA</vt:lpstr>
      <vt:lpstr>PRIORITÀ DI INTERVENTO DEL PR FESR 2021-2027</vt:lpstr>
      <vt:lpstr>ATTUAZIONE DEL PR FESR 2021-2027 PROGETTI APPROVATI</vt:lpstr>
      <vt:lpstr>ATTUAZIONE DEL PR FESR 2021-2027 PROGETTI APPROVATI</vt:lpstr>
      <vt:lpstr>ATTUAZIONE DEL PR FESR 2021-2027 PROGETTI APPROVATI</vt:lpstr>
      <vt:lpstr>ATTUAZIONE DEL PR FESR 2021-2027 PROGETTI APPROVATI</vt:lpstr>
      <vt:lpstr>ATTUAZIONE DEL PR FESR 2021-2027 PROGETTI APPROVATI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Constantine GIROD</cp:lastModifiedBy>
  <cp:revision>161</cp:revision>
  <cp:lastPrinted>2022-12-01T11:42:38Z</cp:lastPrinted>
  <dcterms:created xsi:type="dcterms:W3CDTF">2022-10-28T09:58:59Z</dcterms:created>
  <dcterms:modified xsi:type="dcterms:W3CDTF">2024-11-26T10:11:51Z</dcterms:modified>
</cp:coreProperties>
</file>