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6" r:id="rId4"/>
    <p:sldId id="312" r:id="rId5"/>
    <p:sldId id="327" r:id="rId6"/>
    <p:sldId id="322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178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235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 dirty="0"/>
              <a:t>	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INFORMATIVA SULLE OPERAZIONI PIANIFICATE DI IMPORTANZA STRATEGICA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OPERAZIONI DI IMPORTANZA STRATEGICA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530352" y="1401462"/>
            <a:ext cx="10392809" cy="4057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  <a:lvl1pPr defTabSz="457200">
              <a:spcBef>
                <a:spcPct val="0"/>
              </a:spcBef>
              <a:buNone/>
              <a:defRPr sz="20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OPERAZIONI DI IMPORTANZA STRATEGICA (OIS) SONO STATE DEFINITE </a:t>
            </a:r>
            <a:r>
              <a:rPr lang="it-IT"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DALL’</a:t>
            </a:r>
            <a:r>
              <a:rPr lang="it-IT" sz="2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ARTICOLO </a:t>
            </a:r>
            <a:r>
              <a:rPr lang="it-IT" sz="22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DEL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REGOLAMENTO UE 2021/1060</a:t>
            </a: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RAPPRESENTANO UNA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NOVITÀ</a:t>
            </a: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DELLA PROGRAMMAZIONE EUROPEA 2021-2027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PROGETTI STRATEGICI SONO QUELLI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PIÙ RAPPRESENTATIVI</a:t>
            </a: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FORNISCONO UN </a:t>
            </a:r>
            <a:r>
              <a:rPr lang="it-IT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CONTRIBUTO FONDAMENTALE </a:t>
            </a:r>
            <a:r>
              <a:rPr lang="it-IT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RAGGIUNGIMENTO DEGLI OBIETTIVI DI POLICY DEL PROGRAMMA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/>
              <a:t>.</a:t>
            </a:r>
          </a:p>
          <a:p>
            <a:pPr algn="just"/>
            <a:endParaRPr lang="it-IT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gnaposto piè di pagina 3">
            <a:extLst>
              <a:ext uri="{FF2B5EF4-FFF2-40B4-BE49-F238E27FC236}">
                <a16:creationId xmlns="" xmlns:a16="http://schemas.microsoft.com/office/drawing/2014/main" id="{43136469-38C1-4505-BE6C-5C096893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80515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1" y="285787"/>
            <a:ext cx="10515600" cy="849702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OPERAZIONI DI IMPORTANZA STRATEGICA</a:t>
            </a:r>
          </a:p>
        </p:txBody>
      </p:sp>
      <p:sp>
        <p:nvSpPr>
          <p:cNvPr id="2" name="Rettangolo 1"/>
          <p:cNvSpPr/>
          <p:nvPr/>
        </p:nvSpPr>
        <p:spPr>
          <a:xfrm>
            <a:off x="758952" y="1305342"/>
            <a:ext cx="109453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L’OPERAZIONE DI RILEVANZA STRATEGICA INDIVIDUATA DAL PROGRAMMA REGIONALE VALLE D’AOSTA FESR 2021-2027 È COLLOCATA NELL’AMBITO: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2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1399032" y="2134732"/>
            <a:ext cx="5724143" cy="704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dell’Obiettivo strategico “Digitalizzazione dei servizi rivolti a cittadini e imprese”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399031" y="3006771"/>
            <a:ext cx="5724145" cy="8808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dell’Obiettivo specifico “Permettere ai cittadini, alle imprese, alle organizzazioni di ricerca e alle autorità pubbliche di cogliere i vantaggi della digitalizzazione”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1399030" y="4055554"/>
            <a:ext cx="5724145" cy="71105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della Priorità 1 “Ricerca, innovazione, digitalizzazione e competitività”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1399030" y="4973223"/>
            <a:ext cx="5724145" cy="619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dell’azione a.ii.1 “Sostegno alla digitalizzazione dei servizi della Pubblica Amministrazione”</a:t>
            </a:r>
          </a:p>
        </p:txBody>
      </p:sp>
      <p:sp>
        <p:nvSpPr>
          <p:cNvPr id="15" name="Segnaposto piè di pagina 3">
            <a:extLst>
              <a:ext uri="{FF2B5EF4-FFF2-40B4-BE49-F238E27FC236}">
                <a16:creationId xmlns="" xmlns:a16="http://schemas.microsoft.com/office/drawing/2014/main" id="{CBDCC361-E0C4-4E8B-AB2A-9703E7F6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7573" y="6181666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2918037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30352" y="17596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530352" y="205273"/>
            <a:ext cx="10515600" cy="84970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OPERAZIONI DI IMPORTANZA STRATEGICA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4341" y="1720840"/>
            <a:ext cx="9445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pPr algn="just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TALE OPERAZIONE PREVEDE DI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SOSTENERE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IN SINERGIA CON GLI INTERVENTI PROMOSSI A VALERE SUL PNRR: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SIA IL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POTENZIAMENTO DI CARATTERE STRUTTURALE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DELLE INFRASTRUTTURE ABILITANTI (QUALI AD ESEMPIO LE PIATTAFORME) NECESSARIE A SUPPORTARE SERVIZI ALTAMENTE PERFOMANTI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SIA ALLO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SVILUPPO DI BANCHE DATI E SERVIZI RIVOLTI A CITTADINI E IMPRESE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IN COERENZA CON LA PIANIFICAZIONE E LA REGOLAMENTAZIONE DI SETTORE </a:t>
            </a:r>
          </a:p>
          <a:p>
            <a:endParaRPr lang="it-IT" dirty="0"/>
          </a:p>
        </p:txBody>
      </p:sp>
      <p:sp>
        <p:nvSpPr>
          <p:cNvPr id="8" name="Segnaposto piè di pagina 3">
            <a:extLst>
              <a:ext uri="{FF2B5EF4-FFF2-40B4-BE49-F238E27FC236}">
                <a16:creationId xmlns="" xmlns:a16="http://schemas.microsoft.com/office/drawing/2014/main" id="{96DACD65-84D0-4E3A-A79C-59BA7319F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5227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87059952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30352" y="17596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838200" y="217099"/>
            <a:ext cx="10515600" cy="849702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OPERAZIONI DI IMPORTANZA STRATEGICA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352" y="1079949"/>
            <a:ext cx="11129400" cy="4572456"/>
          </a:xfrm>
          <a:prstGeom prst="rect">
            <a:avLst/>
          </a:prstGeom>
        </p:spPr>
      </p:pic>
      <p:sp>
        <p:nvSpPr>
          <p:cNvPr id="8" name="Segnaposto piè di pagina 3">
            <a:extLst>
              <a:ext uri="{FF2B5EF4-FFF2-40B4-BE49-F238E27FC236}">
                <a16:creationId xmlns="" xmlns:a16="http://schemas.microsoft.com/office/drawing/2014/main" id="{BB81CC56-08DB-4E6A-9CA8-2661D407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82499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68374960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5" y="4076004"/>
            <a:ext cx="565731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  <p:sp>
        <p:nvSpPr>
          <p:cNvPr id="9" name="Segnaposto piè di pagina 3">
            <a:extLst>
              <a:ext uri="{FF2B5EF4-FFF2-40B4-BE49-F238E27FC236}">
                <a16:creationId xmlns="" xmlns:a16="http://schemas.microsoft.com/office/drawing/2014/main" id="{3BBBC0AC-73C8-47D4-BF9A-18B762D50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176963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290</Words>
  <Application>Microsoft Office PowerPoint</Application>
  <PresentationFormat>Widescreen</PresentationFormat>
  <Paragraphs>59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 INFORMATIVA SULLE OPERAZIONI PIANIFICATE DI IMPORTANZA STRATEGICA</vt:lpstr>
      <vt:lpstr>OPERAZIONI DI IMPORTANZA STRATEGICA</vt:lpstr>
      <vt:lpstr>OPERAZIONI DI IMPORTANZA STRATEGICA</vt:lpstr>
      <vt:lpstr>OPERAZIONI DI IMPORTANZA STRATEGICA</vt:lpstr>
      <vt:lpstr>OPERAZIONI DI IMPORTANZA STRATEGICA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Constantine GIROD</cp:lastModifiedBy>
  <cp:revision>168</cp:revision>
  <cp:lastPrinted>2022-12-01T11:42:38Z</cp:lastPrinted>
  <dcterms:created xsi:type="dcterms:W3CDTF">2022-10-28T09:58:59Z</dcterms:created>
  <dcterms:modified xsi:type="dcterms:W3CDTF">2024-11-26T10:12:37Z</dcterms:modified>
</cp:coreProperties>
</file>