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6" r:id="rId1"/>
  </p:sldMasterIdLst>
  <p:notesMasterIdLst>
    <p:notesMasterId r:id="rId8"/>
  </p:notesMasterIdLst>
  <p:handoutMasterIdLst>
    <p:handoutMasterId r:id="rId9"/>
  </p:handoutMasterIdLst>
  <p:sldIdLst>
    <p:sldId id="256" r:id="rId2"/>
    <p:sldId id="263" r:id="rId3"/>
    <p:sldId id="266" r:id="rId4"/>
    <p:sldId id="312" r:id="rId5"/>
    <p:sldId id="327" r:id="rId6"/>
    <p:sldId id="322" r:id="rId7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98" autoAdjust="0"/>
    <p:restoredTop sz="94660"/>
  </p:normalViewPr>
  <p:slideViewPr>
    <p:cSldViewPr snapToGrid="0">
      <p:cViewPr varScale="1">
        <p:scale>
          <a:sx n="74" d="100"/>
          <a:sy n="74" d="100"/>
        </p:scale>
        <p:origin x="9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FEF408-50B6-4CA3-A218-70DCE08DEB1A}" type="datetimeFigureOut">
              <a:rPr lang="it-IT" smtClean="0"/>
              <a:t>26/11/2024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A3087-DB1A-409D-A34B-A4B378201D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68033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11FE17-8A52-4786-861C-6CE1804213EB}" type="datetimeFigureOut">
              <a:rPr lang="it-IT" smtClean="0"/>
              <a:t>26/11/2024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953586-03D7-4D59-813A-3877F44092A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54408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4055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9741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8238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11785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2359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53586-03D7-4D59-813A-3877F44092AD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0025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79AC7-985A-4832-904B-3D603D217ABD}" type="datetime1">
              <a:rPr lang="it-IT" smtClean="0"/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3555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1C78-57B2-4425-ACD3-EB4C54370797}" type="datetime1">
              <a:rPr lang="it-IT" smtClean="0"/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7023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BA890-BE67-458F-A897-471E91A55A2B}" type="datetime1">
              <a:rPr lang="it-IT" smtClean="0"/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4743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4CF2-9C40-444A-A5F5-BF35A1985698}" type="datetime1">
              <a:rPr lang="it-IT" smtClean="0"/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1953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F4E67-464C-4FAA-95C6-3704EA44B9BE}" type="datetime1">
              <a:rPr lang="it-IT" smtClean="0"/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9564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7DC7F-B2E5-48F2-A172-ABC42F0E8627}" type="datetime1">
              <a:rPr lang="it-IT" smtClean="0"/>
              <a:t>26/11/2024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07589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D2F87-149B-4854-A9E1-46EA27C3922B}" type="datetime1">
              <a:rPr lang="it-IT" smtClean="0"/>
              <a:t>26/11/2024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79204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0DAB3-3DD9-41D3-A0A3-8BEC014C0870}" type="datetime1">
              <a:rPr lang="it-IT" smtClean="0"/>
              <a:t>26/11/2024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846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7630A-262E-4824-BEA9-F8D46F0057D9}" type="datetime1">
              <a:rPr lang="it-IT" smtClean="0"/>
              <a:t>26/11/2024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257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BD2C-8ED8-4076-84BE-1F1543103FD3}" type="datetime1">
              <a:rPr lang="it-IT" smtClean="0"/>
              <a:t>26/11/2024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8446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A919D-C550-43ED-912D-1CC01C4D5331}" type="datetime1">
              <a:rPr lang="it-IT" smtClean="0"/>
              <a:t>26/11/2024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Comitato di Sorveglianza PR FESR 2021/27 - 2 dicembre 2022</a:t>
            </a:r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8989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72BE7-3BA5-4C6B-A0E2-D3D9B56F95B7}" type="datetime1">
              <a:rPr lang="it-IT" smtClean="0"/>
              <a:t>26/11/2024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Comitato di Sorveglianza PR FESR 2021/27 - 2 dicembre 2022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33DB4-F075-47A8-A16A-6ADBBEC2D3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3688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7" r:id="rId1"/>
    <p:sldLayoutId id="2147484288" r:id="rId2"/>
    <p:sldLayoutId id="2147484289" r:id="rId3"/>
    <p:sldLayoutId id="2147484290" r:id="rId4"/>
    <p:sldLayoutId id="2147484291" r:id="rId5"/>
    <p:sldLayoutId id="2147484292" r:id="rId6"/>
    <p:sldLayoutId id="2147484293" r:id="rId7"/>
    <p:sldLayoutId id="2147484294" r:id="rId8"/>
    <p:sldLayoutId id="2147484295" r:id="rId9"/>
    <p:sldLayoutId id="2147484296" r:id="rId10"/>
    <p:sldLayoutId id="2147484297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87240" y="121298"/>
            <a:ext cx="10646875" cy="5372078"/>
          </a:xfrm>
        </p:spPr>
        <p:txBody>
          <a:bodyPr anchor="ctr"/>
          <a:lstStyle/>
          <a:p>
            <a:r>
              <a:rPr lang="it-IT" sz="4400" dirty="0"/>
              <a:t>	</a:t>
            </a:r>
            <a:r>
              <a:rPr lang="it-IT" sz="3600" dirty="0">
                <a:latin typeface="Arial" panose="020B0604020202020204" pitchFamily="34" charset="0"/>
                <a:cs typeface="Arial" panose="020B0604020202020204" pitchFamily="34" charset="0"/>
              </a:rPr>
              <a:t>INFORMATIVA SULLE OPERAZIONI PIANIFICATE DI IMPORTANZA STRATEGICA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07600" y="4282624"/>
            <a:ext cx="8532597" cy="742279"/>
          </a:xfrm>
        </p:spPr>
        <p:txBody>
          <a:bodyPr>
            <a:normAutofit fontScale="92500" lnSpcReduction="20000"/>
          </a:bodyPr>
          <a:lstStyle/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Comitato di </a:t>
            </a:r>
            <a:r>
              <a:rPr lang="it-IT" dirty="0" smtClean="0">
                <a:latin typeface="Arial" panose="020B0604020202020204" pitchFamily="34" charset="0"/>
                <a:cs typeface="Arial" panose="020B0604020202020204" pitchFamily="34" charset="0"/>
              </a:rPr>
              <a:t>Sorveglianza </a:t>
            </a: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Aosta, 27 novembre 2024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2260" y="5917638"/>
            <a:ext cx="7586804" cy="940362"/>
          </a:xfrm>
          <a:prstGeom prst="rect">
            <a:avLst/>
          </a:prstGeom>
        </p:spPr>
      </p:pic>
      <p:sp>
        <p:nvSpPr>
          <p:cNvPr id="5" name="Titolo 1"/>
          <p:cNvSpPr txBox="1">
            <a:spLocks/>
          </p:cNvSpPr>
          <p:nvPr/>
        </p:nvSpPr>
        <p:spPr>
          <a:xfrm>
            <a:off x="1808584" y="204966"/>
            <a:ext cx="10515600" cy="8497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PR VALLE D’AOSTA FESR 2021-2027</a:t>
            </a:r>
          </a:p>
        </p:txBody>
      </p:sp>
    </p:spTree>
    <p:extLst>
      <p:ext uri="{BB962C8B-B14F-4D97-AF65-F5344CB8AC3E}">
        <p14:creationId xmlns:p14="http://schemas.microsoft.com/office/powerpoint/2010/main" val="107911458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205273"/>
            <a:ext cx="10515600" cy="849702"/>
          </a:xfrm>
        </p:spPr>
        <p:txBody>
          <a:bodyPr>
            <a:normAutofit/>
          </a:bodyPr>
          <a:lstStyle/>
          <a:p>
            <a:pPr algn="ctr"/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OPERAZIONI DI IMPORTANZA STRATEGICA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" y="5989320"/>
            <a:ext cx="5906994" cy="732155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 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284515" y="16881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6" name="Titolo 1">
            <a:extLst>
              <a:ext uri="{FF2B5EF4-FFF2-40B4-BE49-F238E27FC236}">
                <a16:creationId xmlns="" xmlns:a16="http://schemas.microsoft.com/office/drawing/2014/main" id="{78F4D132-2CFE-7FF8-7FFA-3D6C657CAC68}"/>
              </a:ext>
            </a:extLst>
          </p:cNvPr>
          <p:cNvSpPr txBox="1">
            <a:spLocks/>
          </p:cNvSpPr>
          <p:nvPr/>
        </p:nvSpPr>
        <p:spPr>
          <a:xfrm>
            <a:off x="530352" y="1401462"/>
            <a:ext cx="10392809" cy="405750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it-IT"/>
            </a:defPPr>
            <a:lvl1pPr defTabSz="457200">
              <a:spcBef>
                <a:spcPct val="0"/>
              </a:spcBef>
              <a:buNone/>
              <a:defRPr sz="20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just"/>
            <a:endParaRPr lang="it-IT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OPERAZIONI DI IMPORTANZA STRATEGICA (OIS) SONO STATE DEFINITE </a:t>
            </a:r>
            <a:r>
              <a:rPr lang="it-IT"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DALL’</a:t>
            </a:r>
            <a:r>
              <a:rPr lang="it-IT" sz="2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ARTICOLO </a:t>
            </a:r>
            <a:r>
              <a:rPr lang="it-IT" sz="22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DEL </a:t>
            </a:r>
            <a:r>
              <a:rPr lang="it-IT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REGOLAMENTO UE 2021/1060</a:t>
            </a:r>
            <a:endParaRPr lang="it-IT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it-IT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RAPPRESENTANO UNA </a:t>
            </a:r>
            <a:r>
              <a:rPr lang="it-IT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NOVITÀ</a:t>
            </a:r>
            <a:r>
              <a:rPr lang="it-IT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DELLA PROGRAMMAZIONE EUROPEA 2021-2027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PROGETTI STRATEGICI SONO QUELLI </a:t>
            </a:r>
            <a:r>
              <a:rPr lang="it-IT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PIÙ RAPPRESENTATIVI</a:t>
            </a:r>
            <a:r>
              <a:rPr lang="it-IT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 FORNISCONO UN </a:t>
            </a:r>
            <a:r>
              <a:rPr lang="it-IT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CONTRIBUTO FONDAMENTALE </a:t>
            </a:r>
            <a:r>
              <a:rPr lang="it-IT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RAGGIUNGIMENTO DEGLI OBIETTIVI DI POLICY DEL PROGRAMMA</a:t>
            </a:r>
          </a:p>
          <a:p>
            <a:pPr algn="just"/>
            <a:endParaRPr lang="it-IT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it-IT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400" dirty="0"/>
              <a:t>.</a:t>
            </a:r>
          </a:p>
          <a:p>
            <a:pPr algn="just"/>
            <a:endParaRPr lang="it-IT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egnaposto piè di pagina 3">
            <a:extLst>
              <a:ext uri="{FF2B5EF4-FFF2-40B4-BE49-F238E27FC236}">
                <a16:creationId xmlns="" xmlns:a16="http://schemas.microsoft.com/office/drawing/2014/main" id="{43136469-38C1-4505-BE6C-5C0968932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80515" y="6182499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2021/27 - 27 novembre 2024</a:t>
            </a:r>
          </a:p>
        </p:txBody>
      </p:sp>
    </p:spTree>
    <p:extLst>
      <p:ext uri="{BB962C8B-B14F-4D97-AF65-F5344CB8AC3E}">
        <p14:creationId xmlns:p14="http://schemas.microsoft.com/office/powerpoint/2010/main" val="2716607657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" y="5989320"/>
            <a:ext cx="5906994" cy="732155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 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284515" y="16881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4" name="Titolo 1"/>
          <p:cNvSpPr>
            <a:spLocks noGrp="1"/>
          </p:cNvSpPr>
          <p:nvPr>
            <p:ph type="title"/>
          </p:nvPr>
        </p:nvSpPr>
        <p:spPr>
          <a:xfrm>
            <a:off x="530351" y="285787"/>
            <a:ext cx="10515600" cy="849702"/>
          </a:xfrm>
        </p:spPr>
        <p:txBody>
          <a:bodyPr>
            <a:normAutofit/>
          </a:bodyPr>
          <a:lstStyle/>
          <a:p>
            <a:pPr algn="ctr"/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OPERAZIONI DI IMPORTANZA STRATEGICA</a:t>
            </a:r>
          </a:p>
        </p:txBody>
      </p:sp>
      <p:sp>
        <p:nvSpPr>
          <p:cNvPr id="2" name="Rettangolo 1"/>
          <p:cNvSpPr/>
          <p:nvPr/>
        </p:nvSpPr>
        <p:spPr>
          <a:xfrm>
            <a:off x="758952" y="1305342"/>
            <a:ext cx="1094536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sz="22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L’OPERAZIONE DI RILEVANZA STRATEGICA INDIVIDUATA DAL PROGRAMMA REGIONALE VALLE D’AOSTA FESR 2021-2027 È COLLOCATA NELL’AMBITO: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22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22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just"/>
            <a:endParaRPr lang="it-IT" sz="22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22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22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22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22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22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22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22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sz="22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Rettangolo arrotondato 2"/>
          <p:cNvSpPr/>
          <p:nvPr/>
        </p:nvSpPr>
        <p:spPr>
          <a:xfrm>
            <a:off x="1399032" y="2134732"/>
            <a:ext cx="5724143" cy="704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it-IT" dirty="0"/>
              <a:t>dell’Obiettivo strategico “Digitalizzazione dei servizi rivolti a cittadini e imprese”</a:t>
            </a:r>
          </a:p>
        </p:txBody>
      </p:sp>
      <p:sp>
        <p:nvSpPr>
          <p:cNvPr id="5" name="Rettangolo arrotondato 4"/>
          <p:cNvSpPr/>
          <p:nvPr/>
        </p:nvSpPr>
        <p:spPr>
          <a:xfrm>
            <a:off x="1399031" y="3006771"/>
            <a:ext cx="5724145" cy="8808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it-IT" dirty="0"/>
              <a:t>dell’Obiettivo specifico “Permettere ai cittadini, alle imprese, alle organizzazioni di ricerca e alle autorità pubbliche di cogliere i vantaggi della digitalizzazione”</a:t>
            </a:r>
          </a:p>
        </p:txBody>
      </p:sp>
      <p:sp>
        <p:nvSpPr>
          <p:cNvPr id="7" name="Rettangolo arrotondato 6"/>
          <p:cNvSpPr/>
          <p:nvPr/>
        </p:nvSpPr>
        <p:spPr>
          <a:xfrm>
            <a:off x="1399030" y="4055554"/>
            <a:ext cx="5724145" cy="71105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it-IT" dirty="0"/>
              <a:t>della Priorità 1 “Ricerca, innovazione, digitalizzazione e competitività”</a:t>
            </a:r>
          </a:p>
        </p:txBody>
      </p:sp>
      <p:sp>
        <p:nvSpPr>
          <p:cNvPr id="12" name="Rettangolo arrotondato 11"/>
          <p:cNvSpPr/>
          <p:nvPr/>
        </p:nvSpPr>
        <p:spPr>
          <a:xfrm>
            <a:off x="1399030" y="4973223"/>
            <a:ext cx="5724145" cy="619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it-IT" dirty="0"/>
              <a:t>dell’azione a.ii.1 “Sostegno alla digitalizzazione dei servizi della Pubblica Amministrazione”</a:t>
            </a:r>
          </a:p>
        </p:txBody>
      </p:sp>
      <p:sp>
        <p:nvSpPr>
          <p:cNvPr id="15" name="Segnaposto piè di pagina 3">
            <a:extLst>
              <a:ext uri="{FF2B5EF4-FFF2-40B4-BE49-F238E27FC236}">
                <a16:creationId xmlns="" xmlns:a16="http://schemas.microsoft.com/office/drawing/2014/main" id="{CBDCC361-E0C4-4E8B-AB2A-9703E7F6F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07573" y="6181666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2021/27 - 27 novembre 2024</a:t>
            </a:r>
          </a:p>
        </p:txBody>
      </p:sp>
    </p:spTree>
    <p:extLst>
      <p:ext uri="{BB962C8B-B14F-4D97-AF65-F5344CB8AC3E}">
        <p14:creationId xmlns:p14="http://schemas.microsoft.com/office/powerpoint/2010/main" val="3291803731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" y="5989320"/>
            <a:ext cx="5906994" cy="732155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 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530352" y="175965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4" name="Titolo 1"/>
          <p:cNvSpPr>
            <a:spLocks noGrp="1"/>
          </p:cNvSpPr>
          <p:nvPr>
            <p:ph type="title"/>
          </p:nvPr>
        </p:nvSpPr>
        <p:spPr>
          <a:xfrm>
            <a:off x="530352" y="205273"/>
            <a:ext cx="10515600" cy="849702"/>
          </a:xfrm>
        </p:spPr>
        <p:txBody>
          <a:bodyPr>
            <a:noAutofit/>
          </a:bodyPr>
          <a:lstStyle/>
          <a:p>
            <a:pPr algn="ctr"/>
            <a:r>
              <a:rPr lang="it-IT" sz="3200" b="1" dirty="0">
                <a:latin typeface="Arial" panose="020B0604020202020204" pitchFamily="34" charset="0"/>
                <a:cs typeface="Arial" panose="020B0604020202020204" pitchFamily="34" charset="0"/>
              </a:rPr>
              <a:t>OPERAZIONI DI IMPORTANZA STRATEGICA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1254341" y="1720840"/>
            <a:ext cx="94457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/>
          </a:p>
          <a:p>
            <a:pPr algn="just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TALE OPERAZIONE PREVEDE DI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SOSTENERE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, IN SINERGIA CON GLI INTERVENTI PROMOSSI A VALERE SUL PNRR: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SIA IL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POTENZIAMENTO DI CARATTERE STRUTTURALE 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DELLE INFRASTRUTTURE ABILITANTI (QUALI AD ESEMPIO LE PIATTAFORME) NECESSARIE A SUPPORTARE SERVIZI ALTAMENTE PERFOMANTI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SIA ALLO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SVILUPPO DI BANCHE DATI E SERVIZI RIVOLTI A CITTADINI E IMPRESE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, IN COERENZA CON LA PIANIFICAZIONE E LA REGOLAMENTAZIONE DI SETTORE </a:t>
            </a:r>
          </a:p>
          <a:p>
            <a:endParaRPr lang="it-IT" dirty="0"/>
          </a:p>
        </p:txBody>
      </p:sp>
      <p:sp>
        <p:nvSpPr>
          <p:cNvPr id="8" name="Segnaposto piè di pagina 3">
            <a:extLst>
              <a:ext uri="{FF2B5EF4-FFF2-40B4-BE49-F238E27FC236}">
                <a16:creationId xmlns="" xmlns:a16="http://schemas.microsoft.com/office/drawing/2014/main" id="{96DACD65-84D0-4E3A-A79C-59BA7319F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05227" y="6182499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2021/27 - 27 novembre 2024</a:t>
            </a:r>
          </a:p>
        </p:txBody>
      </p:sp>
    </p:spTree>
    <p:extLst>
      <p:ext uri="{BB962C8B-B14F-4D97-AF65-F5344CB8AC3E}">
        <p14:creationId xmlns:p14="http://schemas.microsoft.com/office/powerpoint/2010/main" val="1870599528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" y="5989320"/>
            <a:ext cx="5906994" cy="732155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 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530352" y="175965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4" name="Titolo 1"/>
          <p:cNvSpPr>
            <a:spLocks noGrp="1"/>
          </p:cNvSpPr>
          <p:nvPr>
            <p:ph type="title"/>
          </p:nvPr>
        </p:nvSpPr>
        <p:spPr>
          <a:xfrm>
            <a:off x="838200" y="217099"/>
            <a:ext cx="10515600" cy="849702"/>
          </a:xfrm>
        </p:spPr>
        <p:txBody>
          <a:bodyPr>
            <a:noAutofit/>
          </a:bodyPr>
          <a:lstStyle/>
          <a:p>
            <a:pPr algn="ctr"/>
            <a:r>
              <a:rPr lang="it-IT" sz="3200" b="1" dirty="0">
                <a:latin typeface="Arial" panose="020B0604020202020204" pitchFamily="34" charset="0"/>
                <a:cs typeface="Arial" panose="020B0604020202020204" pitchFamily="34" charset="0"/>
              </a:rPr>
              <a:t>OPERAZIONI DI IMPORTANZA STRATEGICA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0352" y="1079949"/>
            <a:ext cx="11129400" cy="4572456"/>
          </a:xfrm>
          <a:prstGeom prst="rect">
            <a:avLst/>
          </a:prstGeom>
        </p:spPr>
      </p:pic>
      <p:sp>
        <p:nvSpPr>
          <p:cNvPr id="8" name="Segnaposto piè di pagina 3">
            <a:extLst>
              <a:ext uri="{FF2B5EF4-FFF2-40B4-BE49-F238E27FC236}">
                <a16:creationId xmlns="" xmlns:a16="http://schemas.microsoft.com/office/drawing/2014/main" id="{BB81CC56-08DB-4E6A-9CA8-2661D4073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9000" y="6182499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2021/27 - 27 novembre 2024</a:t>
            </a:r>
          </a:p>
        </p:txBody>
      </p:sp>
    </p:spTree>
    <p:extLst>
      <p:ext uri="{BB962C8B-B14F-4D97-AF65-F5344CB8AC3E}">
        <p14:creationId xmlns:p14="http://schemas.microsoft.com/office/powerpoint/2010/main" val="1683749606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979714"/>
            <a:ext cx="10515600" cy="5197249"/>
          </a:xfrm>
        </p:spPr>
        <p:txBody>
          <a:bodyPr/>
          <a:lstStyle/>
          <a:p>
            <a:pPr marL="0" indent="0" algn="ctr">
              <a:buNone/>
            </a:pPr>
            <a:r>
              <a:rPr lang="it-IT" b="1" dirty="0"/>
              <a:t>  </a:t>
            </a:r>
          </a:p>
          <a:p>
            <a:pPr marL="0" indent="0" algn="ctr">
              <a:buNone/>
            </a:pPr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GRAZIE PER L’ATTENZIONE</a:t>
            </a:r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552" y="5989320"/>
            <a:ext cx="5906994" cy="732155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 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1284515" y="168812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3267345" y="4076004"/>
            <a:ext cx="5657319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it-IT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Comitato </a:t>
            </a:r>
            <a:r>
              <a:rPr lang="it-IT" sz="24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 </a:t>
            </a:r>
            <a:r>
              <a:rPr lang="it-IT" sz="24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Sorveglianza </a:t>
            </a:r>
            <a:r>
              <a:rPr lang="it-IT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novembre 2024</a:t>
            </a:r>
          </a:p>
        </p:txBody>
      </p:sp>
      <p:sp>
        <p:nvSpPr>
          <p:cNvPr id="11" name="Titolo 1"/>
          <p:cNvSpPr txBox="1">
            <a:spLocks/>
          </p:cNvSpPr>
          <p:nvPr/>
        </p:nvSpPr>
        <p:spPr>
          <a:xfrm>
            <a:off x="1561823" y="234578"/>
            <a:ext cx="10515600" cy="8497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PR VALLE D’AOSTA FESR 2021-2027</a:t>
            </a:r>
          </a:p>
        </p:txBody>
      </p:sp>
      <p:sp>
        <p:nvSpPr>
          <p:cNvPr id="9" name="Segnaposto piè di pagina 3">
            <a:extLst>
              <a:ext uri="{FF2B5EF4-FFF2-40B4-BE49-F238E27FC236}">
                <a16:creationId xmlns="" xmlns:a16="http://schemas.microsoft.com/office/drawing/2014/main" id="{3BBBC0AC-73C8-47D4-BF9A-18B762D50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9000" y="6176963"/>
            <a:ext cx="4114800" cy="345796"/>
          </a:xfrm>
        </p:spPr>
        <p:txBody>
          <a:bodyPr/>
          <a:lstStyle/>
          <a:p>
            <a:pPr algn="l"/>
            <a:r>
              <a:rPr lang="it-IT" dirty="0"/>
              <a:t>Comitato di Sorveglianza PR FESR 2021/27 - 27 novembre 2024</a:t>
            </a:r>
          </a:p>
        </p:txBody>
      </p:sp>
    </p:spTree>
    <p:extLst>
      <p:ext uri="{BB962C8B-B14F-4D97-AF65-F5344CB8AC3E}">
        <p14:creationId xmlns:p14="http://schemas.microsoft.com/office/powerpoint/2010/main" val="305126716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1480</TotalTime>
  <Words>290</Words>
  <Application>Microsoft Office PowerPoint</Application>
  <PresentationFormat>Widescreen</PresentationFormat>
  <Paragraphs>59</Paragraphs>
  <Slides>6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Tema di Office</vt:lpstr>
      <vt:lpstr> INFORMATIVA SULLE OPERAZIONI PIANIFICATE DI IMPORTANZA STRATEGICA</vt:lpstr>
      <vt:lpstr>OPERAZIONI DI IMPORTANZA STRATEGICA</vt:lpstr>
      <vt:lpstr>OPERAZIONI DI IMPORTANZA STRATEGICA</vt:lpstr>
      <vt:lpstr>OPERAZIONI DI IMPORTANZA STRATEGICA</vt:lpstr>
      <vt:lpstr>OPERAZIONI DI IMPORTANZA STRATEGICA</vt:lpstr>
      <vt:lpstr>Presentazione standard di PowerPoint</vt:lpstr>
    </vt:vector>
  </TitlesOfParts>
  <Company>Regione Autonoma Valle d'Aosta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PROGRAMMA FESR 2021-2027</dc:title>
  <dc:creator>Lara GULLONE</dc:creator>
  <cp:lastModifiedBy>Constantine GIROD</cp:lastModifiedBy>
  <cp:revision>168</cp:revision>
  <cp:lastPrinted>2022-12-01T11:42:38Z</cp:lastPrinted>
  <dcterms:created xsi:type="dcterms:W3CDTF">2022-10-28T09:58:59Z</dcterms:created>
  <dcterms:modified xsi:type="dcterms:W3CDTF">2024-11-26T10:12:37Z</dcterms:modified>
</cp:coreProperties>
</file>