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6" r:id="rId4"/>
    <p:sldId id="323" r:id="rId5"/>
    <p:sldId id="324" r:id="rId6"/>
    <p:sldId id="326" r:id="rId7"/>
    <p:sldId id="328" r:id="rId8"/>
    <p:sldId id="327" r:id="rId9"/>
    <p:sldId id="325" r:id="rId10"/>
    <p:sldId id="322" r:id="rId11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9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192019-A8EB-4B49-9774-A4928D7B606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F60EA07-68DA-4510-A478-556EA8CFF9D5}">
      <dgm:prSet phldrT="[Testo]" custT="1"/>
      <dgm:spPr/>
      <dgm:t>
        <a:bodyPr/>
        <a:lstStyle/>
        <a:p>
          <a:r>
            <a:rPr lang="it-IT" sz="1200" dirty="0">
              <a:sym typeface="Wingdings" panose="05000000000000000000" pitchFamily="2" charset="2"/>
            </a:rPr>
            <a:t>PR Valle d’Aosta FESR contribuisce </a:t>
          </a:r>
          <a:endParaRPr lang="it-IT" sz="1200" dirty="0"/>
        </a:p>
      </dgm:t>
    </dgm:pt>
    <dgm:pt modelId="{87389EBF-55C7-4E14-8F5B-399C745E2253}" type="parTrans" cxnId="{D8015395-DE1A-4472-B594-3CA214A7AC48}">
      <dgm:prSet/>
      <dgm:spPr/>
      <dgm:t>
        <a:bodyPr/>
        <a:lstStyle/>
        <a:p>
          <a:endParaRPr lang="it-IT" sz="900"/>
        </a:p>
      </dgm:t>
    </dgm:pt>
    <dgm:pt modelId="{C4F4EFF9-EC03-4FBB-9F8F-BE916487F080}" type="sibTrans" cxnId="{D8015395-DE1A-4472-B594-3CA214A7AC48}">
      <dgm:prSet/>
      <dgm:spPr/>
      <dgm:t>
        <a:bodyPr/>
        <a:lstStyle/>
        <a:p>
          <a:endParaRPr lang="it-IT" sz="900"/>
        </a:p>
      </dgm:t>
    </dgm:pt>
    <dgm:pt modelId="{92B1E4A8-1CD6-4D9A-B1E8-BEBC134C93E7}">
      <dgm:prSet phldrT="[Testo]" custT="1"/>
      <dgm:spPr/>
      <dgm:t>
        <a:bodyPr/>
        <a:lstStyle/>
        <a:p>
          <a:r>
            <a:rPr lang="it-IT" sz="900" dirty="0"/>
            <a:t>Priorità 1 Ricerca, Innovazione, Digitalizzazione e competitività</a:t>
          </a:r>
        </a:p>
      </dgm:t>
    </dgm:pt>
    <dgm:pt modelId="{70E1B27F-23A3-49B2-85FF-A28C8AF36334}" type="parTrans" cxnId="{2B2A18FC-80CF-466E-BA0E-66D928DBBD55}">
      <dgm:prSet custT="1"/>
      <dgm:spPr/>
      <dgm:t>
        <a:bodyPr/>
        <a:lstStyle/>
        <a:p>
          <a:endParaRPr lang="it-IT" sz="900"/>
        </a:p>
      </dgm:t>
    </dgm:pt>
    <dgm:pt modelId="{B110ACC6-8CDD-4490-8255-DD51F3B74F84}" type="sibTrans" cxnId="{2B2A18FC-80CF-466E-BA0E-66D928DBBD55}">
      <dgm:prSet/>
      <dgm:spPr/>
      <dgm:t>
        <a:bodyPr/>
        <a:lstStyle/>
        <a:p>
          <a:endParaRPr lang="it-IT" sz="900"/>
        </a:p>
      </dgm:t>
    </dgm:pt>
    <dgm:pt modelId="{9A1819E2-2CA4-4385-A96A-80878FFAC15E}">
      <dgm:prSet phldrT="[Testo]" custT="1"/>
      <dgm:spPr/>
      <dgm:t>
        <a:bodyPr/>
        <a:lstStyle/>
        <a:p>
          <a:r>
            <a:rPr lang="it-IT" sz="900" dirty="0"/>
            <a:t>1.1 Sviluppare e rafforzare le capacità di ricerca e di innovazione e l'introduzione di tecnologie avanzate</a:t>
          </a:r>
        </a:p>
      </dgm:t>
    </dgm:pt>
    <dgm:pt modelId="{94FE5B27-B71F-4512-B946-A3A77526128C}" type="parTrans" cxnId="{E2885942-3453-4D57-8696-95CA98DFBFC8}">
      <dgm:prSet custT="1"/>
      <dgm:spPr/>
      <dgm:t>
        <a:bodyPr/>
        <a:lstStyle/>
        <a:p>
          <a:endParaRPr lang="it-IT" sz="900"/>
        </a:p>
      </dgm:t>
    </dgm:pt>
    <dgm:pt modelId="{60B15FA3-7DE4-4E03-94F4-E7B9D9B674C9}" type="sibTrans" cxnId="{E2885942-3453-4D57-8696-95CA98DFBFC8}">
      <dgm:prSet/>
      <dgm:spPr/>
      <dgm:t>
        <a:bodyPr/>
        <a:lstStyle/>
        <a:p>
          <a:endParaRPr lang="it-IT" sz="900"/>
        </a:p>
      </dgm:t>
    </dgm:pt>
    <dgm:pt modelId="{80EFEE9C-8800-4F1D-9A97-7A3F6F8D95A5}">
      <dgm:prSet phldrT="[Testo]" custT="1"/>
      <dgm:spPr/>
      <dgm:t>
        <a:bodyPr/>
        <a:lstStyle/>
        <a:p>
          <a:r>
            <a:rPr lang="it-IT" sz="900" dirty="0"/>
            <a:t>Priorità 3 Energia e Adattamento ai cambiamenti climatici </a:t>
          </a:r>
        </a:p>
      </dgm:t>
    </dgm:pt>
    <dgm:pt modelId="{FF771F8D-60EB-4218-A10D-20C294F79458}" type="parTrans" cxnId="{ACCF750B-3D9B-4654-9148-13D45952A049}">
      <dgm:prSet custT="1"/>
      <dgm:spPr/>
      <dgm:t>
        <a:bodyPr/>
        <a:lstStyle/>
        <a:p>
          <a:endParaRPr lang="it-IT" sz="900"/>
        </a:p>
      </dgm:t>
    </dgm:pt>
    <dgm:pt modelId="{02F05CA6-B11B-47A5-BEF7-1BA15D9D2445}" type="sibTrans" cxnId="{ACCF750B-3D9B-4654-9148-13D45952A049}">
      <dgm:prSet/>
      <dgm:spPr/>
      <dgm:t>
        <a:bodyPr/>
        <a:lstStyle/>
        <a:p>
          <a:endParaRPr lang="it-IT" sz="900"/>
        </a:p>
      </dgm:t>
    </dgm:pt>
    <dgm:pt modelId="{6CA45877-350D-430A-9904-CC79E69733DB}">
      <dgm:prSet phldrT="[Testo]" custT="1"/>
      <dgm:spPr/>
      <dgm:t>
        <a:bodyPr/>
        <a:lstStyle/>
        <a:p>
          <a:r>
            <a:rPr lang="it-IT" sz="900" dirty="0"/>
            <a:t>2.1 Promuovere l’efficienza energetica e ridurre le emissioni di gas a effetto serra</a:t>
          </a:r>
        </a:p>
      </dgm:t>
    </dgm:pt>
    <dgm:pt modelId="{D77E0F4E-268F-4F29-BAE4-D247E307AA43}" type="parTrans" cxnId="{DA104591-98E6-4C00-86D2-445136E9FDF6}">
      <dgm:prSet custT="1"/>
      <dgm:spPr/>
      <dgm:t>
        <a:bodyPr/>
        <a:lstStyle/>
        <a:p>
          <a:endParaRPr lang="it-IT" sz="900"/>
        </a:p>
      </dgm:t>
    </dgm:pt>
    <dgm:pt modelId="{E2667118-89DC-4A6B-B3DE-7FA80364139C}" type="sibTrans" cxnId="{DA104591-98E6-4C00-86D2-445136E9FDF6}">
      <dgm:prSet/>
      <dgm:spPr/>
      <dgm:t>
        <a:bodyPr/>
        <a:lstStyle/>
        <a:p>
          <a:endParaRPr lang="it-IT" sz="900"/>
        </a:p>
      </dgm:t>
    </dgm:pt>
    <dgm:pt modelId="{EEEEEF9B-2DF3-4774-A5F9-164F09C34847}">
      <dgm:prSet phldrT="[Testo]" custT="1"/>
      <dgm:spPr/>
      <dgm:t>
        <a:bodyPr/>
        <a:lstStyle/>
        <a:p>
          <a:r>
            <a:rPr lang="it-IT" sz="900" dirty="0"/>
            <a:t>1.2 Permettere ai cittadini, alle imprese, alle organizzazioni di ricerca e alle autorità pubbliche di cogliere i vantaggi   della digitalizzazione</a:t>
          </a:r>
        </a:p>
      </dgm:t>
    </dgm:pt>
    <dgm:pt modelId="{1393B0D2-AAB9-4F4A-B2FA-681E78243552}" type="parTrans" cxnId="{E719D3C1-8725-4E91-9E69-98103CF0AF16}">
      <dgm:prSet custT="1"/>
      <dgm:spPr/>
      <dgm:t>
        <a:bodyPr/>
        <a:lstStyle/>
        <a:p>
          <a:endParaRPr lang="it-IT" sz="900"/>
        </a:p>
      </dgm:t>
    </dgm:pt>
    <dgm:pt modelId="{FE883643-E8C4-4D87-BE61-33D1391A98BB}" type="sibTrans" cxnId="{E719D3C1-8725-4E91-9E69-98103CF0AF16}">
      <dgm:prSet/>
      <dgm:spPr/>
      <dgm:t>
        <a:bodyPr/>
        <a:lstStyle/>
        <a:p>
          <a:endParaRPr lang="it-IT" sz="900"/>
        </a:p>
      </dgm:t>
    </dgm:pt>
    <dgm:pt modelId="{C517F0E3-B1A3-4E27-8697-D70ED7805EFB}">
      <dgm:prSet phldrT="[Testo]" custT="1"/>
      <dgm:spPr/>
      <dgm:t>
        <a:bodyPr/>
        <a:lstStyle/>
        <a:p>
          <a:r>
            <a:rPr lang="it-IT" sz="900" dirty="0"/>
            <a:t>1.3 Rafforzare la crescita sostenibile e la competitività delle PMI e la creazione di posti di lavoro nelle PMI, anche grazie agli investimenti produttivi</a:t>
          </a:r>
        </a:p>
      </dgm:t>
    </dgm:pt>
    <dgm:pt modelId="{013E8871-71EB-4046-B945-62F6B2261FD5}" type="parTrans" cxnId="{79B357FC-2B47-415E-A771-639577C73D61}">
      <dgm:prSet custT="1"/>
      <dgm:spPr/>
      <dgm:t>
        <a:bodyPr/>
        <a:lstStyle/>
        <a:p>
          <a:endParaRPr lang="it-IT" sz="900"/>
        </a:p>
      </dgm:t>
    </dgm:pt>
    <dgm:pt modelId="{1B4BCBE0-D8D7-459E-8643-0CBBFDE4CCFD}" type="sibTrans" cxnId="{79B357FC-2B47-415E-A771-639577C73D61}">
      <dgm:prSet/>
      <dgm:spPr/>
      <dgm:t>
        <a:bodyPr/>
        <a:lstStyle/>
        <a:p>
          <a:endParaRPr lang="it-IT" sz="900"/>
        </a:p>
      </dgm:t>
    </dgm:pt>
    <dgm:pt modelId="{5CDD1AD4-5246-4722-B4B9-457EB5E7E17A}">
      <dgm:prSet phldrT="[Testo]" custT="1"/>
      <dgm:spPr/>
      <dgm:t>
        <a:bodyPr/>
        <a:lstStyle/>
        <a:p>
          <a:r>
            <a:rPr lang="it-IT" sz="900" dirty="0"/>
            <a:t>2.2 Promuovere le energie rinnovabili </a:t>
          </a:r>
        </a:p>
      </dgm:t>
    </dgm:pt>
    <dgm:pt modelId="{8C35A53D-3DB3-42E3-BB7F-9FF2D2EC9DA8}" type="parTrans" cxnId="{D744ACA9-6FF7-4B54-8E04-362F95020668}">
      <dgm:prSet custT="1"/>
      <dgm:spPr/>
      <dgm:t>
        <a:bodyPr/>
        <a:lstStyle/>
        <a:p>
          <a:endParaRPr lang="it-IT" sz="900"/>
        </a:p>
      </dgm:t>
    </dgm:pt>
    <dgm:pt modelId="{92BDAA90-5930-4CE6-8F08-46FECD996ECA}" type="sibTrans" cxnId="{D744ACA9-6FF7-4B54-8E04-362F95020668}">
      <dgm:prSet/>
      <dgm:spPr/>
      <dgm:t>
        <a:bodyPr/>
        <a:lstStyle/>
        <a:p>
          <a:endParaRPr lang="it-IT" sz="900"/>
        </a:p>
      </dgm:t>
    </dgm:pt>
    <dgm:pt modelId="{C53DA717-94F7-46BA-AA36-348578AEEBD4}">
      <dgm:prSet phldrT="[Testo]" custT="1"/>
      <dgm:spPr/>
      <dgm:t>
        <a:bodyPr/>
        <a:lstStyle/>
        <a:p>
          <a:r>
            <a:rPr lang="it-IT" sz="900" dirty="0"/>
            <a:t>2.4 Promuovere l'adattamento ai cambiamenti climatici, la prevenzione dei rischi di catastrofe e la resilienza, prendendo in considerazione approcci ecosistemici</a:t>
          </a:r>
        </a:p>
      </dgm:t>
    </dgm:pt>
    <dgm:pt modelId="{5DAEC040-C4DF-4C76-92BC-13648FAE3868}" type="parTrans" cxnId="{8D184DBC-027D-4A86-91FB-E6A5F2E1F627}">
      <dgm:prSet custT="1"/>
      <dgm:spPr/>
      <dgm:t>
        <a:bodyPr/>
        <a:lstStyle/>
        <a:p>
          <a:endParaRPr lang="it-IT" sz="900"/>
        </a:p>
      </dgm:t>
    </dgm:pt>
    <dgm:pt modelId="{6E1082D0-D76E-45DC-9BFC-B6809B42F4C6}" type="sibTrans" cxnId="{8D184DBC-027D-4A86-91FB-E6A5F2E1F627}">
      <dgm:prSet/>
      <dgm:spPr/>
      <dgm:t>
        <a:bodyPr/>
        <a:lstStyle/>
        <a:p>
          <a:endParaRPr lang="it-IT" sz="900"/>
        </a:p>
      </dgm:t>
    </dgm:pt>
    <dgm:pt modelId="{2D237BA5-E3EF-43CA-A6B6-89391718185F}" type="pres">
      <dgm:prSet presAssocID="{A3192019-A8EB-4B49-9774-A4928D7B60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4E5EE6A-5847-4B48-8B48-6DECA48E3CA5}" type="pres">
      <dgm:prSet presAssocID="{7F60EA07-68DA-4510-A478-556EA8CFF9D5}" presName="root1" presStyleCnt="0"/>
      <dgm:spPr/>
    </dgm:pt>
    <dgm:pt modelId="{1DCBA9E0-CB74-4796-9889-D6796AA28BED}" type="pres">
      <dgm:prSet presAssocID="{7F60EA07-68DA-4510-A478-556EA8CFF9D5}" presName="LevelOneTextNode" presStyleLbl="node0" presStyleIdx="0" presStyleCnt="1" custScaleX="109752" custScaleY="125370" custLinFactNeighborX="-899" custLinFactNeighborY="-1849">
        <dgm:presLayoutVars>
          <dgm:chPref val="3"/>
        </dgm:presLayoutVars>
      </dgm:prSet>
      <dgm:spPr/>
    </dgm:pt>
    <dgm:pt modelId="{F14FA96F-ED90-48C6-AD53-4FFBD4E8C11F}" type="pres">
      <dgm:prSet presAssocID="{7F60EA07-68DA-4510-A478-556EA8CFF9D5}" presName="level2hierChild" presStyleCnt="0"/>
      <dgm:spPr/>
    </dgm:pt>
    <dgm:pt modelId="{A4690CB6-6107-4937-86DD-E8253F911E0A}" type="pres">
      <dgm:prSet presAssocID="{70E1B27F-23A3-49B2-85FF-A28C8AF36334}" presName="conn2-1" presStyleLbl="parChTrans1D2" presStyleIdx="0" presStyleCnt="2"/>
      <dgm:spPr/>
    </dgm:pt>
    <dgm:pt modelId="{4860B1F5-AC2D-4E93-937E-A13A4A9CDF6C}" type="pres">
      <dgm:prSet presAssocID="{70E1B27F-23A3-49B2-85FF-A28C8AF36334}" presName="connTx" presStyleLbl="parChTrans1D2" presStyleIdx="0" presStyleCnt="2"/>
      <dgm:spPr/>
    </dgm:pt>
    <dgm:pt modelId="{11A6A1CA-A34D-4F7A-813C-AAA7DF32AA24}" type="pres">
      <dgm:prSet presAssocID="{92B1E4A8-1CD6-4D9A-B1E8-BEBC134C93E7}" presName="root2" presStyleCnt="0"/>
      <dgm:spPr/>
    </dgm:pt>
    <dgm:pt modelId="{1FE02AFA-E735-4AFA-BBCA-0B76C55AB2F6}" type="pres">
      <dgm:prSet presAssocID="{92B1E4A8-1CD6-4D9A-B1E8-BEBC134C93E7}" presName="LevelTwoTextNode" presStyleLbl="node2" presStyleIdx="0" presStyleCnt="2" custScaleX="74289" custScaleY="158340" custLinFactNeighborX="-18085" custLinFactNeighborY="-32539">
        <dgm:presLayoutVars>
          <dgm:chPref val="3"/>
        </dgm:presLayoutVars>
      </dgm:prSet>
      <dgm:spPr/>
    </dgm:pt>
    <dgm:pt modelId="{F906CE47-59B8-41D5-9A74-D91D86C4CD6A}" type="pres">
      <dgm:prSet presAssocID="{92B1E4A8-1CD6-4D9A-B1E8-BEBC134C93E7}" presName="level3hierChild" presStyleCnt="0"/>
      <dgm:spPr/>
    </dgm:pt>
    <dgm:pt modelId="{3DF97B66-081E-41EC-BB0B-82C8E5975255}" type="pres">
      <dgm:prSet presAssocID="{94FE5B27-B71F-4512-B946-A3A77526128C}" presName="conn2-1" presStyleLbl="parChTrans1D3" presStyleIdx="0" presStyleCnt="6"/>
      <dgm:spPr/>
    </dgm:pt>
    <dgm:pt modelId="{EEB297F3-CD02-4E3E-8BDB-18BB454114E1}" type="pres">
      <dgm:prSet presAssocID="{94FE5B27-B71F-4512-B946-A3A77526128C}" presName="connTx" presStyleLbl="parChTrans1D3" presStyleIdx="0" presStyleCnt="6"/>
      <dgm:spPr/>
    </dgm:pt>
    <dgm:pt modelId="{07844BDA-99F8-4729-983B-6F79C7388ED1}" type="pres">
      <dgm:prSet presAssocID="{9A1819E2-2CA4-4385-A96A-80878FFAC15E}" presName="root2" presStyleCnt="0"/>
      <dgm:spPr/>
    </dgm:pt>
    <dgm:pt modelId="{43FD1D5D-8F1D-4112-92F4-8ADF6614D5D7}" type="pres">
      <dgm:prSet presAssocID="{9A1819E2-2CA4-4385-A96A-80878FFAC15E}" presName="LevelTwoTextNode" presStyleLbl="node3" presStyleIdx="0" presStyleCnt="6" custScaleX="390650" custScaleY="37818" custLinFactNeighborX="2952" custLinFactNeighborY="-3717">
        <dgm:presLayoutVars>
          <dgm:chPref val="3"/>
        </dgm:presLayoutVars>
      </dgm:prSet>
      <dgm:spPr/>
    </dgm:pt>
    <dgm:pt modelId="{1725E0A6-4DE5-473D-8ED2-5963A012052E}" type="pres">
      <dgm:prSet presAssocID="{9A1819E2-2CA4-4385-A96A-80878FFAC15E}" presName="level3hierChild" presStyleCnt="0"/>
      <dgm:spPr/>
    </dgm:pt>
    <dgm:pt modelId="{F555A989-A52B-4839-BD49-62CBE9A63324}" type="pres">
      <dgm:prSet presAssocID="{1393B0D2-AAB9-4F4A-B2FA-681E78243552}" presName="conn2-1" presStyleLbl="parChTrans1D3" presStyleIdx="1" presStyleCnt="6"/>
      <dgm:spPr/>
    </dgm:pt>
    <dgm:pt modelId="{43FBFD5F-2FFC-4505-BFB2-C3750AEF48F0}" type="pres">
      <dgm:prSet presAssocID="{1393B0D2-AAB9-4F4A-B2FA-681E78243552}" presName="connTx" presStyleLbl="parChTrans1D3" presStyleIdx="1" presStyleCnt="6"/>
      <dgm:spPr/>
    </dgm:pt>
    <dgm:pt modelId="{1BEEFE1B-9D6D-4490-80B8-9A33B7589A64}" type="pres">
      <dgm:prSet presAssocID="{EEEEEF9B-2DF3-4774-A5F9-164F09C34847}" presName="root2" presStyleCnt="0"/>
      <dgm:spPr/>
    </dgm:pt>
    <dgm:pt modelId="{5A0004FA-D60C-4257-B0CA-CC43B75C0333}" type="pres">
      <dgm:prSet presAssocID="{EEEEEF9B-2DF3-4774-A5F9-164F09C34847}" presName="LevelTwoTextNode" presStyleLbl="node3" presStyleIdx="1" presStyleCnt="6" custScaleX="390545" custScaleY="54583" custLinFactNeighborX="1720" custLinFactNeighborY="-4675">
        <dgm:presLayoutVars>
          <dgm:chPref val="3"/>
        </dgm:presLayoutVars>
      </dgm:prSet>
      <dgm:spPr/>
    </dgm:pt>
    <dgm:pt modelId="{FFD45059-E93C-4D50-BDCF-52E3DA59C596}" type="pres">
      <dgm:prSet presAssocID="{EEEEEF9B-2DF3-4774-A5F9-164F09C34847}" presName="level3hierChild" presStyleCnt="0"/>
      <dgm:spPr/>
    </dgm:pt>
    <dgm:pt modelId="{B06AA2AC-9215-4880-8431-75E6A0B532F1}" type="pres">
      <dgm:prSet presAssocID="{013E8871-71EB-4046-B945-62F6B2261FD5}" presName="conn2-1" presStyleLbl="parChTrans1D3" presStyleIdx="2" presStyleCnt="6"/>
      <dgm:spPr/>
    </dgm:pt>
    <dgm:pt modelId="{BF2510E0-606F-489A-8CEB-B8E30FA0002B}" type="pres">
      <dgm:prSet presAssocID="{013E8871-71EB-4046-B945-62F6B2261FD5}" presName="connTx" presStyleLbl="parChTrans1D3" presStyleIdx="2" presStyleCnt="6"/>
      <dgm:spPr/>
    </dgm:pt>
    <dgm:pt modelId="{0DCFCC5E-5047-4F84-B67A-5C035DE1397D}" type="pres">
      <dgm:prSet presAssocID="{C517F0E3-B1A3-4E27-8697-D70ED7805EFB}" presName="root2" presStyleCnt="0"/>
      <dgm:spPr/>
    </dgm:pt>
    <dgm:pt modelId="{9CCC782E-6E8B-46C4-93AA-7E6DD09B6C24}" type="pres">
      <dgm:prSet presAssocID="{C517F0E3-B1A3-4E27-8697-D70ED7805EFB}" presName="LevelTwoTextNode" presStyleLbl="node3" presStyleIdx="2" presStyleCnt="6" custScaleX="390079" custScaleY="42911" custLinFactNeighborX="15059" custLinFactNeighborY="-7162">
        <dgm:presLayoutVars>
          <dgm:chPref val="3"/>
        </dgm:presLayoutVars>
      </dgm:prSet>
      <dgm:spPr/>
    </dgm:pt>
    <dgm:pt modelId="{574E7D3C-3E77-4124-95F8-80EB286026C7}" type="pres">
      <dgm:prSet presAssocID="{C517F0E3-B1A3-4E27-8697-D70ED7805EFB}" presName="level3hierChild" presStyleCnt="0"/>
      <dgm:spPr/>
    </dgm:pt>
    <dgm:pt modelId="{8DC90092-C3A7-4E36-8089-5ACA8AACB662}" type="pres">
      <dgm:prSet presAssocID="{FF771F8D-60EB-4218-A10D-20C294F79458}" presName="conn2-1" presStyleLbl="parChTrans1D2" presStyleIdx="1" presStyleCnt="2"/>
      <dgm:spPr/>
    </dgm:pt>
    <dgm:pt modelId="{B549D536-3F79-4E11-8163-09A2E607F57B}" type="pres">
      <dgm:prSet presAssocID="{FF771F8D-60EB-4218-A10D-20C294F79458}" presName="connTx" presStyleLbl="parChTrans1D2" presStyleIdx="1" presStyleCnt="2"/>
      <dgm:spPr/>
    </dgm:pt>
    <dgm:pt modelId="{8E0E4209-4C7F-4AA9-909E-847885AEF599}" type="pres">
      <dgm:prSet presAssocID="{80EFEE9C-8800-4F1D-9A97-7A3F6F8D95A5}" presName="root2" presStyleCnt="0"/>
      <dgm:spPr/>
    </dgm:pt>
    <dgm:pt modelId="{6C1246A2-5341-4D7B-A16B-D57F4E118A6D}" type="pres">
      <dgm:prSet presAssocID="{80EFEE9C-8800-4F1D-9A97-7A3F6F8D95A5}" presName="LevelTwoTextNode" presStyleLbl="node2" presStyleIdx="1" presStyleCnt="2" custScaleX="69178" custScaleY="149686" custLinFactNeighborX="-15289" custLinFactNeighborY="24845">
        <dgm:presLayoutVars>
          <dgm:chPref val="3"/>
        </dgm:presLayoutVars>
      </dgm:prSet>
      <dgm:spPr/>
    </dgm:pt>
    <dgm:pt modelId="{D0BDA301-C6C8-427F-9334-5F9CE707BC9B}" type="pres">
      <dgm:prSet presAssocID="{80EFEE9C-8800-4F1D-9A97-7A3F6F8D95A5}" presName="level3hierChild" presStyleCnt="0"/>
      <dgm:spPr/>
    </dgm:pt>
    <dgm:pt modelId="{F39AB597-F21B-409F-8ACA-A4F8C66BEB92}" type="pres">
      <dgm:prSet presAssocID="{D77E0F4E-268F-4F29-BAE4-D247E307AA43}" presName="conn2-1" presStyleLbl="parChTrans1D3" presStyleIdx="3" presStyleCnt="6"/>
      <dgm:spPr/>
    </dgm:pt>
    <dgm:pt modelId="{2972F8C6-C81A-4389-B331-DEFAADC2F36D}" type="pres">
      <dgm:prSet presAssocID="{D77E0F4E-268F-4F29-BAE4-D247E307AA43}" presName="connTx" presStyleLbl="parChTrans1D3" presStyleIdx="3" presStyleCnt="6"/>
      <dgm:spPr/>
    </dgm:pt>
    <dgm:pt modelId="{5FF46147-303C-4213-9F1F-922E321BF3F2}" type="pres">
      <dgm:prSet presAssocID="{6CA45877-350D-430A-9904-CC79E69733DB}" presName="root2" presStyleCnt="0"/>
      <dgm:spPr/>
    </dgm:pt>
    <dgm:pt modelId="{228FA947-F4A9-4E92-BDA8-2A132C06C875}" type="pres">
      <dgm:prSet presAssocID="{6CA45877-350D-430A-9904-CC79E69733DB}" presName="LevelTwoTextNode" presStyleLbl="node3" presStyleIdx="3" presStyleCnt="6" custScaleX="357836" custScaleY="43698" custLinFactNeighborX="1507" custLinFactNeighborY="-197">
        <dgm:presLayoutVars>
          <dgm:chPref val="3"/>
        </dgm:presLayoutVars>
      </dgm:prSet>
      <dgm:spPr/>
    </dgm:pt>
    <dgm:pt modelId="{7BC64E73-F0B2-4A65-AE66-19FE080F5C2D}" type="pres">
      <dgm:prSet presAssocID="{6CA45877-350D-430A-9904-CC79E69733DB}" presName="level3hierChild" presStyleCnt="0"/>
      <dgm:spPr/>
    </dgm:pt>
    <dgm:pt modelId="{22C053C8-0FB4-4636-8BFE-913F85126DEA}" type="pres">
      <dgm:prSet presAssocID="{8C35A53D-3DB3-42E3-BB7F-9FF2D2EC9DA8}" presName="conn2-1" presStyleLbl="parChTrans1D3" presStyleIdx="4" presStyleCnt="6"/>
      <dgm:spPr/>
    </dgm:pt>
    <dgm:pt modelId="{9CEB13AA-6D06-41EB-A273-E4A42BBF8484}" type="pres">
      <dgm:prSet presAssocID="{8C35A53D-3DB3-42E3-BB7F-9FF2D2EC9DA8}" presName="connTx" presStyleLbl="parChTrans1D3" presStyleIdx="4" presStyleCnt="6"/>
      <dgm:spPr/>
    </dgm:pt>
    <dgm:pt modelId="{510E8016-B3BD-4534-A2AE-73A429E4E49B}" type="pres">
      <dgm:prSet presAssocID="{5CDD1AD4-5246-4722-B4B9-457EB5E7E17A}" presName="root2" presStyleCnt="0"/>
      <dgm:spPr/>
    </dgm:pt>
    <dgm:pt modelId="{E1B77A46-C23F-417C-89F0-EB02185CF71F}" type="pres">
      <dgm:prSet presAssocID="{5CDD1AD4-5246-4722-B4B9-457EB5E7E17A}" presName="LevelTwoTextNode" presStyleLbl="node3" presStyleIdx="4" presStyleCnt="6" custScaleX="358088" custScaleY="44797">
        <dgm:presLayoutVars>
          <dgm:chPref val="3"/>
        </dgm:presLayoutVars>
      </dgm:prSet>
      <dgm:spPr/>
    </dgm:pt>
    <dgm:pt modelId="{8D7F83A2-2739-4DD3-926B-1785F7F66732}" type="pres">
      <dgm:prSet presAssocID="{5CDD1AD4-5246-4722-B4B9-457EB5E7E17A}" presName="level3hierChild" presStyleCnt="0"/>
      <dgm:spPr/>
    </dgm:pt>
    <dgm:pt modelId="{C9C29385-78FC-4BDD-BDEC-6C2613861A18}" type="pres">
      <dgm:prSet presAssocID="{5DAEC040-C4DF-4C76-92BC-13648FAE3868}" presName="conn2-1" presStyleLbl="parChTrans1D3" presStyleIdx="5" presStyleCnt="6"/>
      <dgm:spPr/>
    </dgm:pt>
    <dgm:pt modelId="{8C220535-8CCF-4D1F-BC86-43C388706EC4}" type="pres">
      <dgm:prSet presAssocID="{5DAEC040-C4DF-4C76-92BC-13648FAE3868}" presName="connTx" presStyleLbl="parChTrans1D3" presStyleIdx="5" presStyleCnt="6"/>
      <dgm:spPr/>
    </dgm:pt>
    <dgm:pt modelId="{8A1E4C27-79E3-4FA3-881F-489DC4B71220}" type="pres">
      <dgm:prSet presAssocID="{C53DA717-94F7-46BA-AA36-348578AEEBD4}" presName="root2" presStyleCnt="0"/>
      <dgm:spPr/>
    </dgm:pt>
    <dgm:pt modelId="{1C355903-002B-4761-AFA1-AB5B19AD4CA0}" type="pres">
      <dgm:prSet presAssocID="{C53DA717-94F7-46BA-AA36-348578AEEBD4}" presName="LevelTwoTextNode" presStyleLbl="node3" presStyleIdx="5" presStyleCnt="6" custScaleX="357977" custScaleY="45871">
        <dgm:presLayoutVars>
          <dgm:chPref val="3"/>
        </dgm:presLayoutVars>
      </dgm:prSet>
      <dgm:spPr/>
    </dgm:pt>
    <dgm:pt modelId="{9EB41427-820F-4872-840C-40C6C251D00B}" type="pres">
      <dgm:prSet presAssocID="{C53DA717-94F7-46BA-AA36-348578AEEBD4}" presName="level3hierChild" presStyleCnt="0"/>
      <dgm:spPr/>
    </dgm:pt>
  </dgm:ptLst>
  <dgm:cxnLst>
    <dgm:cxn modelId="{29C44007-7516-4CDC-AD49-2C55871C7EED}" type="presOf" srcId="{7F60EA07-68DA-4510-A478-556EA8CFF9D5}" destId="{1DCBA9E0-CB74-4796-9889-D6796AA28BED}" srcOrd="0" destOrd="0" presId="urn:microsoft.com/office/officeart/2005/8/layout/hierarchy2"/>
    <dgm:cxn modelId="{19EDB507-AA08-44F5-9A20-8A389587DA84}" type="presOf" srcId="{D77E0F4E-268F-4F29-BAE4-D247E307AA43}" destId="{F39AB597-F21B-409F-8ACA-A4F8C66BEB92}" srcOrd="0" destOrd="0" presId="urn:microsoft.com/office/officeart/2005/8/layout/hierarchy2"/>
    <dgm:cxn modelId="{6894240A-3ED0-4DDE-8D5D-029F80198FB8}" type="presOf" srcId="{013E8871-71EB-4046-B945-62F6B2261FD5}" destId="{B06AA2AC-9215-4880-8431-75E6A0B532F1}" srcOrd="0" destOrd="0" presId="urn:microsoft.com/office/officeart/2005/8/layout/hierarchy2"/>
    <dgm:cxn modelId="{ACCF750B-3D9B-4654-9148-13D45952A049}" srcId="{7F60EA07-68DA-4510-A478-556EA8CFF9D5}" destId="{80EFEE9C-8800-4F1D-9A97-7A3F6F8D95A5}" srcOrd="1" destOrd="0" parTransId="{FF771F8D-60EB-4218-A10D-20C294F79458}" sibTransId="{02F05CA6-B11B-47A5-BEF7-1BA15D9D2445}"/>
    <dgm:cxn modelId="{86F31712-EC0F-45B4-A72D-9B0142B1B405}" type="presOf" srcId="{D77E0F4E-268F-4F29-BAE4-D247E307AA43}" destId="{2972F8C6-C81A-4389-B331-DEFAADC2F36D}" srcOrd="1" destOrd="0" presId="urn:microsoft.com/office/officeart/2005/8/layout/hierarchy2"/>
    <dgm:cxn modelId="{A6661316-AD94-4DEB-B35F-1126D4D9C2A8}" type="presOf" srcId="{013E8871-71EB-4046-B945-62F6B2261FD5}" destId="{BF2510E0-606F-489A-8CEB-B8E30FA0002B}" srcOrd="1" destOrd="0" presId="urn:microsoft.com/office/officeart/2005/8/layout/hierarchy2"/>
    <dgm:cxn modelId="{3471FA2D-D995-45CB-BBB2-ADB2AFC4415C}" type="presOf" srcId="{A3192019-A8EB-4B49-9774-A4928D7B6060}" destId="{2D237BA5-E3EF-43CA-A6B6-89391718185F}" srcOrd="0" destOrd="0" presId="urn:microsoft.com/office/officeart/2005/8/layout/hierarchy2"/>
    <dgm:cxn modelId="{53D78C2F-0047-465D-AC64-5B64E2895C74}" type="presOf" srcId="{5DAEC040-C4DF-4C76-92BC-13648FAE3868}" destId="{C9C29385-78FC-4BDD-BDEC-6C2613861A18}" srcOrd="0" destOrd="0" presId="urn:microsoft.com/office/officeart/2005/8/layout/hierarchy2"/>
    <dgm:cxn modelId="{E63B675D-C540-4242-90B6-E1D2FB38A225}" type="presOf" srcId="{9A1819E2-2CA4-4385-A96A-80878FFAC15E}" destId="{43FD1D5D-8F1D-4112-92F4-8ADF6614D5D7}" srcOrd="0" destOrd="0" presId="urn:microsoft.com/office/officeart/2005/8/layout/hierarchy2"/>
    <dgm:cxn modelId="{E2885942-3453-4D57-8696-95CA98DFBFC8}" srcId="{92B1E4A8-1CD6-4D9A-B1E8-BEBC134C93E7}" destId="{9A1819E2-2CA4-4385-A96A-80878FFAC15E}" srcOrd="0" destOrd="0" parTransId="{94FE5B27-B71F-4512-B946-A3A77526128C}" sibTransId="{60B15FA3-7DE4-4E03-94F4-E7B9D9B674C9}"/>
    <dgm:cxn modelId="{DF979563-B97F-4334-8833-A320122EA862}" type="presOf" srcId="{92B1E4A8-1CD6-4D9A-B1E8-BEBC134C93E7}" destId="{1FE02AFA-E735-4AFA-BBCA-0B76C55AB2F6}" srcOrd="0" destOrd="0" presId="urn:microsoft.com/office/officeart/2005/8/layout/hierarchy2"/>
    <dgm:cxn modelId="{E2628E4B-17D3-4294-BAD1-1A4D7E796835}" type="presOf" srcId="{FF771F8D-60EB-4218-A10D-20C294F79458}" destId="{8DC90092-C3A7-4E36-8089-5ACA8AACB662}" srcOrd="0" destOrd="0" presId="urn:microsoft.com/office/officeart/2005/8/layout/hierarchy2"/>
    <dgm:cxn modelId="{075B4F6F-41F5-47C8-968D-25D318BE8567}" type="presOf" srcId="{80EFEE9C-8800-4F1D-9A97-7A3F6F8D95A5}" destId="{6C1246A2-5341-4D7B-A16B-D57F4E118A6D}" srcOrd="0" destOrd="0" presId="urn:microsoft.com/office/officeart/2005/8/layout/hierarchy2"/>
    <dgm:cxn modelId="{1FA5FE52-BD20-4912-AEC8-5B91BB72F4E4}" type="presOf" srcId="{5CDD1AD4-5246-4722-B4B9-457EB5E7E17A}" destId="{E1B77A46-C23F-417C-89F0-EB02185CF71F}" srcOrd="0" destOrd="0" presId="urn:microsoft.com/office/officeart/2005/8/layout/hierarchy2"/>
    <dgm:cxn modelId="{63662358-908F-44D6-A2F7-292F5E9E64C3}" type="presOf" srcId="{C517F0E3-B1A3-4E27-8697-D70ED7805EFB}" destId="{9CCC782E-6E8B-46C4-93AA-7E6DD09B6C24}" srcOrd="0" destOrd="0" presId="urn:microsoft.com/office/officeart/2005/8/layout/hierarchy2"/>
    <dgm:cxn modelId="{FEB66079-677E-404C-8B26-40547A00BEBE}" type="presOf" srcId="{8C35A53D-3DB3-42E3-BB7F-9FF2D2EC9DA8}" destId="{9CEB13AA-6D06-41EB-A273-E4A42BBF8484}" srcOrd="1" destOrd="0" presId="urn:microsoft.com/office/officeart/2005/8/layout/hierarchy2"/>
    <dgm:cxn modelId="{319EF47B-B118-4981-A1DB-1CF893B6B99E}" type="presOf" srcId="{70E1B27F-23A3-49B2-85FF-A28C8AF36334}" destId="{A4690CB6-6107-4937-86DD-E8253F911E0A}" srcOrd="0" destOrd="0" presId="urn:microsoft.com/office/officeart/2005/8/layout/hierarchy2"/>
    <dgm:cxn modelId="{FBFEAD8C-8B10-4BC6-B808-C6C4A9893AC8}" type="presOf" srcId="{FF771F8D-60EB-4218-A10D-20C294F79458}" destId="{B549D536-3F79-4E11-8163-09A2E607F57B}" srcOrd="1" destOrd="0" presId="urn:microsoft.com/office/officeart/2005/8/layout/hierarchy2"/>
    <dgm:cxn modelId="{C2FD7C8D-7B31-47C9-ADCC-553E56887F5B}" type="presOf" srcId="{1393B0D2-AAB9-4F4A-B2FA-681E78243552}" destId="{43FBFD5F-2FFC-4505-BFB2-C3750AEF48F0}" srcOrd="1" destOrd="0" presId="urn:microsoft.com/office/officeart/2005/8/layout/hierarchy2"/>
    <dgm:cxn modelId="{DA104591-98E6-4C00-86D2-445136E9FDF6}" srcId="{80EFEE9C-8800-4F1D-9A97-7A3F6F8D95A5}" destId="{6CA45877-350D-430A-9904-CC79E69733DB}" srcOrd="0" destOrd="0" parTransId="{D77E0F4E-268F-4F29-BAE4-D247E307AA43}" sibTransId="{E2667118-89DC-4A6B-B3DE-7FA80364139C}"/>
    <dgm:cxn modelId="{D8015395-DE1A-4472-B594-3CA214A7AC48}" srcId="{A3192019-A8EB-4B49-9774-A4928D7B6060}" destId="{7F60EA07-68DA-4510-A478-556EA8CFF9D5}" srcOrd="0" destOrd="0" parTransId="{87389EBF-55C7-4E14-8F5B-399C745E2253}" sibTransId="{C4F4EFF9-EC03-4FBB-9F8F-BE916487F080}"/>
    <dgm:cxn modelId="{7545D695-E449-4B08-8361-C6FAAB2774D8}" type="presOf" srcId="{1393B0D2-AAB9-4F4A-B2FA-681E78243552}" destId="{F555A989-A52B-4839-BD49-62CBE9A63324}" srcOrd="0" destOrd="0" presId="urn:microsoft.com/office/officeart/2005/8/layout/hierarchy2"/>
    <dgm:cxn modelId="{11DA6297-4A0D-47B8-BD2E-4C41E3C2E4EA}" type="presOf" srcId="{70E1B27F-23A3-49B2-85FF-A28C8AF36334}" destId="{4860B1F5-AC2D-4E93-937E-A13A4A9CDF6C}" srcOrd="1" destOrd="0" presId="urn:microsoft.com/office/officeart/2005/8/layout/hierarchy2"/>
    <dgm:cxn modelId="{D744ACA9-6FF7-4B54-8E04-362F95020668}" srcId="{80EFEE9C-8800-4F1D-9A97-7A3F6F8D95A5}" destId="{5CDD1AD4-5246-4722-B4B9-457EB5E7E17A}" srcOrd="1" destOrd="0" parTransId="{8C35A53D-3DB3-42E3-BB7F-9FF2D2EC9DA8}" sibTransId="{92BDAA90-5930-4CE6-8F08-46FECD996ECA}"/>
    <dgm:cxn modelId="{8D184DBC-027D-4A86-91FB-E6A5F2E1F627}" srcId="{80EFEE9C-8800-4F1D-9A97-7A3F6F8D95A5}" destId="{C53DA717-94F7-46BA-AA36-348578AEEBD4}" srcOrd="2" destOrd="0" parTransId="{5DAEC040-C4DF-4C76-92BC-13648FAE3868}" sibTransId="{6E1082D0-D76E-45DC-9BFC-B6809B42F4C6}"/>
    <dgm:cxn modelId="{D63DDBC0-B714-4B54-BA9A-3DC0F2336D09}" type="presOf" srcId="{5DAEC040-C4DF-4C76-92BC-13648FAE3868}" destId="{8C220535-8CCF-4D1F-BC86-43C388706EC4}" srcOrd="1" destOrd="0" presId="urn:microsoft.com/office/officeart/2005/8/layout/hierarchy2"/>
    <dgm:cxn modelId="{E719D3C1-8725-4E91-9E69-98103CF0AF16}" srcId="{92B1E4A8-1CD6-4D9A-B1E8-BEBC134C93E7}" destId="{EEEEEF9B-2DF3-4774-A5F9-164F09C34847}" srcOrd="1" destOrd="0" parTransId="{1393B0D2-AAB9-4F4A-B2FA-681E78243552}" sibTransId="{FE883643-E8C4-4D87-BE61-33D1391A98BB}"/>
    <dgm:cxn modelId="{C61A5EC3-3321-43E5-8120-26A68B45BE0C}" type="presOf" srcId="{94FE5B27-B71F-4512-B946-A3A77526128C}" destId="{3DF97B66-081E-41EC-BB0B-82C8E5975255}" srcOrd="0" destOrd="0" presId="urn:microsoft.com/office/officeart/2005/8/layout/hierarchy2"/>
    <dgm:cxn modelId="{16CCB6C5-57BA-48C2-A0BF-D3B132EB8B7A}" type="presOf" srcId="{C53DA717-94F7-46BA-AA36-348578AEEBD4}" destId="{1C355903-002B-4761-AFA1-AB5B19AD4CA0}" srcOrd="0" destOrd="0" presId="urn:microsoft.com/office/officeart/2005/8/layout/hierarchy2"/>
    <dgm:cxn modelId="{60DCB1CC-B72A-432C-9DE9-7FCCE36F369F}" type="presOf" srcId="{8C35A53D-3DB3-42E3-BB7F-9FF2D2EC9DA8}" destId="{22C053C8-0FB4-4636-8BFE-913F85126DEA}" srcOrd="0" destOrd="0" presId="urn:microsoft.com/office/officeart/2005/8/layout/hierarchy2"/>
    <dgm:cxn modelId="{FBAF02D9-FC35-4FC9-BBE6-779454C52024}" type="presOf" srcId="{EEEEEF9B-2DF3-4774-A5F9-164F09C34847}" destId="{5A0004FA-D60C-4257-B0CA-CC43B75C0333}" srcOrd="0" destOrd="0" presId="urn:microsoft.com/office/officeart/2005/8/layout/hierarchy2"/>
    <dgm:cxn modelId="{C1A551DB-8861-45FA-959C-EED28831D731}" type="presOf" srcId="{94FE5B27-B71F-4512-B946-A3A77526128C}" destId="{EEB297F3-CD02-4E3E-8BDB-18BB454114E1}" srcOrd="1" destOrd="0" presId="urn:microsoft.com/office/officeart/2005/8/layout/hierarchy2"/>
    <dgm:cxn modelId="{1E810FEF-EC40-4761-B75C-EFC59BB76A77}" type="presOf" srcId="{6CA45877-350D-430A-9904-CC79E69733DB}" destId="{228FA947-F4A9-4E92-BDA8-2A132C06C875}" srcOrd="0" destOrd="0" presId="urn:microsoft.com/office/officeart/2005/8/layout/hierarchy2"/>
    <dgm:cxn modelId="{2B2A18FC-80CF-466E-BA0E-66D928DBBD55}" srcId="{7F60EA07-68DA-4510-A478-556EA8CFF9D5}" destId="{92B1E4A8-1CD6-4D9A-B1E8-BEBC134C93E7}" srcOrd="0" destOrd="0" parTransId="{70E1B27F-23A3-49B2-85FF-A28C8AF36334}" sibTransId="{B110ACC6-8CDD-4490-8255-DD51F3B74F84}"/>
    <dgm:cxn modelId="{79B357FC-2B47-415E-A771-639577C73D61}" srcId="{92B1E4A8-1CD6-4D9A-B1E8-BEBC134C93E7}" destId="{C517F0E3-B1A3-4E27-8697-D70ED7805EFB}" srcOrd="2" destOrd="0" parTransId="{013E8871-71EB-4046-B945-62F6B2261FD5}" sibTransId="{1B4BCBE0-D8D7-459E-8643-0CBBFDE4CCFD}"/>
    <dgm:cxn modelId="{28D2CAAD-CBDD-4FEE-A52A-BCA2D33B870F}" type="presParOf" srcId="{2D237BA5-E3EF-43CA-A6B6-89391718185F}" destId="{E4E5EE6A-5847-4B48-8B48-6DECA48E3CA5}" srcOrd="0" destOrd="0" presId="urn:microsoft.com/office/officeart/2005/8/layout/hierarchy2"/>
    <dgm:cxn modelId="{74622FCB-76BF-4D3B-B7A8-173616EBAEB0}" type="presParOf" srcId="{E4E5EE6A-5847-4B48-8B48-6DECA48E3CA5}" destId="{1DCBA9E0-CB74-4796-9889-D6796AA28BED}" srcOrd="0" destOrd="0" presId="urn:microsoft.com/office/officeart/2005/8/layout/hierarchy2"/>
    <dgm:cxn modelId="{52A4E360-9A87-4E2E-AB5D-3CA10F4ABCF4}" type="presParOf" srcId="{E4E5EE6A-5847-4B48-8B48-6DECA48E3CA5}" destId="{F14FA96F-ED90-48C6-AD53-4FFBD4E8C11F}" srcOrd="1" destOrd="0" presId="urn:microsoft.com/office/officeart/2005/8/layout/hierarchy2"/>
    <dgm:cxn modelId="{BC9C4B82-DC6D-4BD7-B2DE-D01797A4C46F}" type="presParOf" srcId="{F14FA96F-ED90-48C6-AD53-4FFBD4E8C11F}" destId="{A4690CB6-6107-4937-86DD-E8253F911E0A}" srcOrd="0" destOrd="0" presId="urn:microsoft.com/office/officeart/2005/8/layout/hierarchy2"/>
    <dgm:cxn modelId="{2DF1CD7E-F3C9-467D-9064-351F353DC4E1}" type="presParOf" srcId="{A4690CB6-6107-4937-86DD-E8253F911E0A}" destId="{4860B1F5-AC2D-4E93-937E-A13A4A9CDF6C}" srcOrd="0" destOrd="0" presId="urn:microsoft.com/office/officeart/2005/8/layout/hierarchy2"/>
    <dgm:cxn modelId="{3242DDFF-7FEC-4FC7-869B-7814EAE2A942}" type="presParOf" srcId="{F14FA96F-ED90-48C6-AD53-4FFBD4E8C11F}" destId="{11A6A1CA-A34D-4F7A-813C-AAA7DF32AA24}" srcOrd="1" destOrd="0" presId="urn:microsoft.com/office/officeart/2005/8/layout/hierarchy2"/>
    <dgm:cxn modelId="{E3356F2A-CF8D-4022-87E9-982E1B77E677}" type="presParOf" srcId="{11A6A1CA-A34D-4F7A-813C-AAA7DF32AA24}" destId="{1FE02AFA-E735-4AFA-BBCA-0B76C55AB2F6}" srcOrd="0" destOrd="0" presId="urn:microsoft.com/office/officeart/2005/8/layout/hierarchy2"/>
    <dgm:cxn modelId="{AC6A29D1-F5B8-492E-9AA9-BF5A1B66BC03}" type="presParOf" srcId="{11A6A1CA-A34D-4F7A-813C-AAA7DF32AA24}" destId="{F906CE47-59B8-41D5-9A74-D91D86C4CD6A}" srcOrd="1" destOrd="0" presId="urn:microsoft.com/office/officeart/2005/8/layout/hierarchy2"/>
    <dgm:cxn modelId="{23A26895-8CB4-4834-B612-906318FE33A3}" type="presParOf" srcId="{F906CE47-59B8-41D5-9A74-D91D86C4CD6A}" destId="{3DF97B66-081E-41EC-BB0B-82C8E5975255}" srcOrd="0" destOrd="0" presId="urn:microsoft.com/office/officeart/2005/8/layout/hierarchy2"/>
    <dgm:cxn modelId="{13B8BD27-C623-40BA-A74F-B682D0DB322B}" type="presParOf" srcId="{3DF97B66-081E-41EC-BB0B-82C8E5975255}" destId="{EEB297F3-CD02-4E3E-8BDB-18BB454114E1}" srcOrd="0" destOrd="0" presId="urn:microsoft.com/office/officeart/2005/8/layout/hierarchy2"/>
    <dgm:cxn modelId="{32ABB927-7BEB-4D04-9141-76037B089F04}" type="presParOf" srcId="{F906CE47-59B8-41D5-9A74-D91D86C4CD6A}" destId="{07844BDA-99F8-4729-983B-6F79C7388ED1}" srcOrd="1" destOrd="0" presId="urn:microsoft.com/office/officeart/2005/8/layout/hierarchy2"/>
    <dgm:cxn modelId="{9CFA5392-BD77-4ABF-91FE-EBF6FF2B2B0E}" type="presParOf" srcId="{07844BDA-99F8-4729-983B-6F79C7388ED1}" destId="{43FD1D5D-8F1D-4112-92F4-8ADF6614D5D7}" srcOrd="0" destOrd="0" presId="urn:microsoft.com/office/officeart/2005/8/layout/hierarchy2"/>
    <dgm:cxn modelId="{024C7832-B49C-4A71-96C7-1CDF9E3B04E5}" type="presParOf" srcId="{07844BDA-99F8-4729-983B-6F79C7388ED1}" destId="{1725E0A6-4DE5-473D-8ED2-5963A012052E}" srcOrd="1" destOrd="0" presId="urn:microsoft.com/office/officeart/2005/8/layout/hierarchy2"/>
    <dgm:cxn modelId="{415F93F0-21AE-4A58-9DCE-2D8F87C74550}" type="presParOf" srcId="{F906CE47-59B8-41D5-9A74-D91D86C4CD6A}" destId="{F555A989-A52B-4839-BD49-62CBE9A63324}" srcOrd="2" destOrd="0" presId="urn:microsoft.com/office/officeart/2005/8/layout/hierarchy2"/>
    <dgm:cxn modelId="{921794F4-6370-499A-89E6-D92EB8BBE91E}" type="presParOf" srcId="{F555A989-A52B-4839-BD49-62CBE9A63324}" destId="{43FBFD5F-2FFC-4505-BFB2-C3750AEF48F0}" srcOrd="0" destOrd="0" presId="urn:microsoft.com/office/officeart/2005/8/layout/hierarchy2"/>
    <dgm:cxn modelId="{89DE36AD-365D-40C4-AF3B-4D492419C51F}" type="presParOf" srcId="{F906CE47-59B8-41D5-9A74-D91D86C4CD6A}" destId="{1BEEFE1B-9D6D-4490-80B8-9A33B7589A64}" srcOrd="3" destOrd="0" presId="urn:microsoft.com/office/officeart/2005/8/layout/hierarchy2"/>
    <dgm:cxn modelId="{8334858F-DBD6-44CE-857F-3ACE3E1DACB5}" type="presParOf" srcId="{1BEEFE1B-9D6D-4490-80B8-9A33B7589A64}" destId="{5A0004FA-D60C-4257-B0CA-CC43B75C0333}" srcOrd="0" destOrd="0" presId="urn:microsoft.com/office/officeart/2005/8/layout/hierarchy2"/>
    <dgm:cxn modelId="{D623A193-6E8B-463E-8A2A-71F57C7F34AD}" type="presParOf" srcId="{1BEEFE1B-9D6D-4490-80B8-9A33B7589A64}" destId="{FFD45059-E93C-4D50-BDCF-52E3DA59C596}" srcOrd="1" destOrd="0" presId="urn:microsoft.com/office/officeart/2005/8/layout/hierarchy2"/>
    <dgm:cxn modelId="{8108A559-B50A-4527-A8EE-D8C45A006DF3}" type="presParOf" srcId="{F906CE47-59B8-41D5-9A74-D91D86C4CD6A}" destId="{B06AA2AC-9215-4880-8431-75E6A0B532F1}" srcOrd="4" destOrd="0" presId="urn:microsoft.com/office/officeart/2005/8/layout/hierarchy2"/>
    <dgm:cxn modelId="{8FF1DA1A-9238-4F2D-85D5-79BA14C79DAE}" type="presParOf" srcId="{B06AA2AC-9215-4880-8431-75E6A0B532F1}" destId="{BF2510E0-606F-489A-8CEB-B8E30FA0002B}" srcOrd="0" destOrd="0" presId="urn:microsoft.com/office/officeart/2005/8/layout/hierarchy2"/>
    <dgm:cxn modelId="{76CCF17A-FBC8-4AA0-8E87-55A6AFB5C280}" type="presParOf" srcId="{F906CE47-59B8-41D5-9A74-D91D86C4CD6A}" destId="{0DCFCC5E-5047-4F84-B67A-5C035DE1397D}" srcOrd="5" destOrd="0" presId="urn:microsoft.com/office/officeart/2005/8/layout/hierarchy2"/>
    <dgm:cxn modelId="{4DD35543-E679-49D8-812E-024A15C5CF70}" type="presParOf" srcId="{0DCFCC5E-5047-4F84-B67A-5C035DE1397D}" destId="{9CCC782E-6E8B-46C4-93AA-7E6DD09B6C24}" srcOrd="0" destOrd="0" presId="urn:microsoft.com/office/officeart/2005/8/layout/hierarchy2"/>
    <dgm:cxn modelId="{8B581BAE-CA5E-4564-A923-8F6DC3DC78FE}" type="presParOf" srcId="{0DCFCC5E-5047-4F84-B67A-5C035DE1397D}" destId="{574E7D3C-3E77-4124-95F8-80EB286026C7}" srcOrd="1" destOrd="0" presId="urn:microsoft.com/office/officeart/2005/8/layout/hierarchy2"/>
    <dgm:cxn modelId="{45D9F523-8A2D-406F-ACB2-1E541C78A1F9}" type="presParOf" srcId="{F14FA96F-ED90-48C6-AD53-4FFBD4E8C11F}" destId="{8DC90092-C3A7-4E36-8089-5ACA8AACB662}" srcOrd="2" destOrd="0" presId="urn:microsoft.com/office/officeart/2005/8/layout/hierarchy2"/>
    <dgm:cxn modelId="{65FE4D7B-E143-4853-ADB3-E1A689B1D0B0}" type="presParOf" srcId="{8DC90092-C3A7-4E36-8089-5ACA8AACB662}" destId="{B549D536-3F79-4E11-8163-09A2E607F57B}" srcOrd="0" destOrd="0" presId="urn:microsoft.com/office/officeart/2005/8/layout/hierarchy2"/>
    <dgm:cxn modelId="{868B7E48-DA29-470B-AE98-65CB7D3BBEF9}" type="presParOf" srcId="{F14FA96F-ED90-48C6-AD53-4FFBD4E8C11F}" destId="{8E0E4209-4C7F-4AA9-909E-847885AEF599}" srcOrd="3" destOrd="0" presId="urn:microsoft.com/office/officeart/2005/8/layout/hierarchy2"/>
    <dgm:cxn modelId="{CF210C05-4B83-49F1-9B2C-C8F3FE7EBF7A}" type="presParOf" srcId="{8E0E4209-4C7F-4AA9-909E-847885AEF599}" destId="{6C1246A2-5341-4D7B-A16B-D57F4E118A6D}" srcOrd="0" destOrd="0" presId="urn:microsoft.com/office/officeart/2005/8/layout/hierarchy2"/>
    <dgm:cxn modelId="{6C6C01C8-A21D-4D37-B89B-8225E1ACA2FD}" type="presParOf" srcId="{8E0E4209-4C7F-4AA9-909E-847885AEF599}" destId="{D0BDA301-C6C8-427F-9334-5F9CE707BC9B}" srcOrd="1" destOrd="0" presId="urn:microsoft.com/office/officeart/2005/8/layout/hierarchy2"/>
    <dgm:cxn modelId="{B2AEF2D4-C64E-473C-9243-BBAE1CDD809B}" type="presParOf" srcId="{D0BDA301-C6C8-427F-9334-5F9CE707BC9B}" destId="{F39AB597-F21B-409F-8ACA-A4F8C66BEB92}" srcOrd="0" destOrd="0" presId="urn:microsoft.com/office/officeart/2005/8/layout/hierarchy2"/>
    <dgm:cxn modelId="{E354C541-2573-4121-A821-93D8DDCF95E2}" type="presParOf" srcId="{F39AB597-F21B-409F-8ACA-A4F8C66BEB92}" destId="{2972F8C6-C81A-4389-B331-DEFAADC2F36D}" srcOrd="0" destOrd="0" presId="urn:microsoft.com/office/officeart/2005/8/layout/hierarchy2"/>
    <dgm:cxn modelId="{3C5C91BA-9CEC-468D-B4D5-C0AF0AF6C775}" type="presParOf" srcId="{D0BDA301-C6C8-427F-9334-5F9CE707BC9B}" destId="{5FF46147-303C-4213-9F1F-922E321BF3F2}" srcOrd="1" destOrd="0" presId="urn:microsoft.com/office/officeart/2005/8/layout/hierarchy2"/>
    <dgm:cxn modelId="{A7ECA764-3CB0-469C-93E0-8A2A33878AE4}" type="presParOf" srcId="{5FF46147-303C-4213-9F1F-922E321BF3F2}" destId="{228FA947-F4A9-4E92-BDA8-2A132C06C875}" srcOrd="0" destOrd="0" presId="urn:microsoft.com/office/officeart/2005/8/layout/hierarchy2"/>
    <dgm:cxn modelId="{38C808CC-4CD5-4929-A423-1922D4027ED1}" type="presParOf" srcId="{5FF46147-303C-4213-9F1F-922E321BF3F2}" destId="{7BC64E73-F0B2-4A65-AE66-19FE080F5C2D}" srcOrd="1" destOrd="0" presId="urn:microsoft.com/office/officeart/2005/8/layout/hierarchy2"/>
    <dgm:cxn modelId="{91F50D78-3D79-42FD-952E-8550B86D3B26}" type="presParOf" srcId="{D0BDA301-C6C8-427F-9334-5F9CE707BC9B}" destId="{22C053C8-0FB4-4636-8BFE-913F85126DEA}" srcOrd="2" destOrd="0" presId="urn:microsoft.com/office/officeart/2005/8/layout/hierarchy2"/>
    <dgm:cxn modelId="{DC74F8A2-432E-4DA3-9AF3-FF9F46398882}" type="presParOf" srcId="{22C053C8-0FB4-4636-8BFE-913F85126DEA}" destId="{9CEB13AA-6D06-41EB-A273-E4A42BBF8484}" srcOrd="0" destOrd="0" presId="urn:microsoft.com/office/officeart/2005/8/layout/hierarchy2"/>
    <dgm:cxn modelId="{6637EE1B-7B66-42E6-99AD-65F3151C0B95}" type="presParOf" srcId="{D0BDA301-C6C8-427F-9334-5F9CE707BC9B}" destId="{510E8016-B3BD-4534-A2AE-73A429E4E49B}" srcOrd="3" destOrd="0" presId="urn:microsoft.com/office/officeart/2005/8/layout/hierarchy2"/>
    <dgm:cxn modelId="{F1E34846-C2C5-45CC-AD88-CCFF7F1691F2}" type="presParOf" srcId="{510E8016-B3BD-4534-A2AE-73A429E4E49B}" destId="{E1B77A46-C23F-417C-89F0-EB02185CF71F}" srcOrd="0" destOrd="0" presId="urn:microsoft.com/office/officeart/2005/8/layout/hierarchy2"/>
    <dgm:cxn modelId="{13BC807F-1D89-401F-9E45-D71E4F0CEF88}" type="presParOf" srcId="{510E8016-B3BD-4534-A2AE-73A429E4E49B}" destId="{8D7F83A2-2739-4DD3-926B-1785F7F66732}" srcOrd="1" destOrd="0" presId="urn:microsoft.com/office/officeart/2005/8/layout/hierarchy2"/>
    <dgm:cxn modelId="{1758B6D6-1FAD-46BC-B8CA-6C55EED920A9}" type="presParOf" srcId="{D0BDA301-C6C8-427F-9334-5F9CE707BC9B}" destId="{C9C29385-78FC-4BDD-BDEC-6C2613861A18}" srcOrd="4" destOrd="0" presId="urn:microsoft.com/office/officeart/2005/8/layout/hierarchy2"/>
    <dgm:cxn modelId="{18AA7864-5EBA-44C8-9E58-9CC5AEB73212}" type="presParOf" srcId="{C9C29385-78FC-4BDD-BDEC-6C2613861A18}" destId="{8C220535-8CCF-4D1F-BC86-43C388706EC4}" srcOrd="0" destOrd="0" presId="urn:microsoft.com/office/officeart/2005/8/layout/hierarchy2"/>
    <dgm:cxn modelId="{7247FA4F-560B-4694-AC4C-30981BC7E2F4}" type="presParOf" srcId="{D0BDA301-C6C8-427F-9334-5F9CE707BC9B}" destId="{8A1E4C27-79E3-4FA3-881F-489DC4B71220}" srcOrd="5" destOrd="0" presId="urn:microsoft.com/office/officeart/2005/8/layout/hierarchy2"/>
    <dgm:cxn modelId="{1F97C9CF-1293-4C15-9E03-C0ECCA88664A}" type="presParOf" srcId="{8A1E4C27-79E3-4FA3-881F-489DC4B71220}" destId="{1C355903-002B-4761-AFA1-AB5B19AD4CA0}" srcOrd="0" destOrd="0" presId="urn:microsoft.com/office/officeart/2005/8/layout/hierarchy2"/>
    <dgm:cxn modelId="{28141206-5A97-45BF-84B2-769BB96D9CCB}" type="presParOf" srcId="{8A1E4C27-79E3-4FA3-881F-489DC4B71220}" destId="{9EB41427-820F-4872-840C-40C6C251D00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192019-A8EB-4B49-9774-A4928D7B606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F60EA07-68DA-4510-A478-556EA8CFF9D5}">
      <dgm:prSet phldrT="[Testo]"/>
      <dgm:spPr/>
      <dgm:t>
        <a:bodyPr/>
        <a:lstStyle/>
        <a:p>
          <a:r>
            <a:rPr lang="it-IT" dirty="0">
              <a:sym typeface="Wingdings" panose="05000000000000000000" pitchFamily="2" charset="2"/>
            </a:rPr>
            <a:t>PR Valle d’Aosta FESR contribuisce </a:t>
          </a:r>
          <a:endParaRPr lang="it-IT" dirty="0"/>
        </a:p>
      </dgm:t>
    </dgm:pt>
    <dgm:pt modelId="{87389EBF-55C7-4E14-8F5B-399C745E2253}" type="parTrans" cxnId="{D8015395-DE1A-4472-B594-3CA214A7AC48}">
      <dgm:prSet/>
      <dgm:spPr/>
      <dgm:t>
        <a:bodyPr/>
        <a:lstStyle/>
        <a:p>
          <a:endParaRPr lang="it-IT"/>
        </a:p>
      </dgm:t>
    </dgm:pt>
    <dgm:pt modelId="{C4F4EFF9-EC03-4FBB-9F8F-BE916487F080}" type="sibTrans" cxnId="{D8015395-DE1A-4472-B594-3CA214A7AC48}">
      <dgm:prSet/>
      <dgm:spPr/>
      <dgm:t>
        <a:bodyPr/>
        <a:lstStyle/>
        <a:p>
          <a:endParaRPr lang="it-IT"/>
        </a:p>
      </dgm:t>
    </dgm:pt>
    <dgm:pt modelId="{92B1E4A8-1CD6-4D9A-B1E8-BEBC134C93E7}">
      <dgm:prSet phldrT="[Testo]"/>
      <dgm:spPr/>
      <dgm:t>
        <a:bodyPr/>
        <a:lstStyle/>
        <a:p>
          <a:r>
            <a:rPr lang="it-IT" dirty="0">
              <a:sym typeface="Wingdings" panose="05000000000000000000" pitchFamily="2" charset="2"/>
            </a:rPr>
            <a:t>Priorità 5 – Cultura e Turismo</a:t>
          </a:r>
          <a:endParaRPr lang="it-IT" dirty="0"/>
        </a:p>
      </dgm:t>
    </dgm:pt>
    <dgm:pt modelId="{70E1B27F-23A3-49B2-85FF-A28C8AF36334}" type="parTrans" cxnId="{2B2A18FC-80CF-466E-BA0E-66D928DBBD55}">
      <dgm:prSet/>
      <dgm:spPr/>
      <dgm:t>
        <a:bodyPr/>
        <a:lstStyle/>
        <a:p>
          <a:endParaRPr lang="it-IT"/>
        </a:p>
      </dgm:t>
    </dgm:pt>
    <dgm:pt modelId="{B110ACC6-8CDD-4490-8255-DD51F3B74F84}" type="sibTrans" cxnId="{2B2A18FC-80CF-466E-BA0E-66D928DBBD55}">
      <dgm:prSet/>
      <dgm:spPr/>
      <dgm:t>
        <a:bodyPr/>
        <a:lstStyle/>
        <a:p>
          <a:endParaRPr lang="it-IT"/>
        </a:p>
      </dgm:t>
    </dgm:pt>
    <dgm:pt modelId="{9A1819E2-2CA4-4385-A96A-80878FFAC15E}">
      <dgm:prSet phldrT="[Testo]"/>
      <dgm:spPr/>
      <dgm:t>
        <a:bodyPr/>
        <a:lstStyle/>
        <a:p>
          <a:r>
            <a:rPr lang="it-IT" dirty="0">
              <a:sym typeface="Wingdings" panose="05000000000000000000" pitchFamily="2" charset="2"/>
            </a:rPr>
            <a:t>Obiettivo specifico 4.6 Rafforzare il ruolo della cultura e del turismo sostenibile nello sviluppo 	economico, nell’inclusione sociale e nell’innovazione sociale</a:t>
          </a:r>
          <a:endParaRPr lang="it-IT" dirty="0"/>
        </a:p>
      </dgm:t>
    </dgm:pt>
    <dgm:pt modelId="{94FE5B27-B71F-4512-B946-A3A77526128C}" type="parTrans" cxnId="{E2885942-3453-4D57-8696-95CA98DFBFC8}">
      <dgm:prSet/>
      <dgm:spPr/>
      <dgm:t>
        <a:bodyPr/>
        <a:lstStyle/>
        <a:p>
          <a:endParaRPr lang="it-IT"/>
        </a:p>
      </dgm:t>
    </dgm:pt>
    <dgm:pt modelId="{60B15FA3-7DE4-4E03-94F4-E7B9D9B674C9}" type="sibTrans" cxnId="{E2885942-3453-4D57-8696-95CA98DFBFC8}">
      <dgm:prSet/>
      <dgm:spPr/>
      <dgm:t>
        <a:bodyPr/>
        <a:lstStyle/>
        <a:p>
          <a:endParaRPr lang="it-IT"/>
        </a:p>
      </dgm:t>
    </dgm:pt>
    <dgm:pt modelId="{80EFEE9C-8800-4F1D-9A97-7A3F6F8D95A5}">
      <dgm:prSet phldrT="[Testo]"/>
      <dgm:spPr/>
      <dgm:t>
        <a:bodyPr/>
        <a:lstStyle/>
        <a:p>
          <a:r>
            <a:rPr lang="it-IT" dirty="0">
              <a:sym typeface="Wingdings" panose="05000000000000000000" pitchFamily="2" charset="2"/>
            </a:rPr>
            <a:t>Priorità 1 – Ricerca, innovazione, digitalizzazione e competitività</a:t>
          </a:r>
          <a:endParaRPr lang="it-IT" dirty="0"/>
        </a:p>
      </dgm:t>
    </dgm:pt>
    <dgm:pt modelId="{FF771F8D-60EB-4218-A10D-20C294F79458}" type="parTrans" cxnId="{ACCF750B-3D9B-4654-9148-13D45952A049}">
      <dgm:prSet/>
      <dgm:spPr/>
      <dgm:t>
        <a:bodyPr/>
        <a:lstStyle/>
        <a:p>
          <a:endParaRPr lang="it-IT"/>
        </a:p>
      </dgm:t>
    </dgm:pt>
    <dgm:pt modelId="{02F05CA6-B11B-47A5-BEF7-1BA15D9D2445}" type="sibTrans" cxnId="{ACCF750B-3D9B-4654-9148-13D45952A049}">
      <dgm:prSet/>
      <dgm:spPr/>
      <dgm:t>
        <a:bodyPr/>
        <a:lstStyle/>
        <a:p>
          <a:endParaRPr lang="it-IT"/>
        </a:p>
      </dgm:t>
    </dgm:pt>
    <dgm:pt modelId="{6CA45877-350D-430A-9904-CC79E69733DB}">
      <dgm:prSet phldrT="[Testo]"/>
      <dgm:spPr/>
      <dgm:t>
        <a:bodyPr/>
        <a:lstStyle/>
        <a:p>
          <a:r>
            <a:rPr lang="it-IT" dirty="0"/>
            <a:t>Obiettivo specifico 1.2 Permettere ai cittadini, alle imprese, alle organizzazioni di ricerca e alle autorità pubbliche di cogliere i vantaggi della digitalizzazione</a:t>
          </a:r>
        </a:p>
      </dgm:t>
    </dgm:pt>
    <dgm:pt modelId="{D77E0F4E-268F-4F29-BAE4-D247E307AA43}" type="parTrans" cxnId="{DA104591-98E6-4C00-86D2-445136E9FDF6}">
      <dgm:prSet/>
      <dgm:spPr/>
      <dgm:t>
        <a:bodyPr/>
        <a:lstStyle/>
        <a:p>
          <a:endParaRPr lang="it-IT"/>
        </a:p>
      </dgm:t>
    </dgm:pt>
    <dgm:pt modelId="{E2667118-89DC-4A6B-B3DE-7FA80364139C}" type="sibTrans" cxnId="{DA104591-98E6-4C00-86D2-445136E9FDF6}">
      <dgm:prSet/>
      <dgm:spPr/>
      <dgm:t>
        <a:bodyPr/>
        <a:lstStyle/>
        <a:p>
          <a:endParaRPr lang="it-IT"/>
        </a:p>
      </dgm:t>
    </dgm:pt>
    <dgm:pt modelId="{2D237BA5-E3EF-43CA-A6B6-89391718185F}" type="pres">
      <dgm:prSet presAssocID="{A3192019-A8EB-4B49-9774-A4928D7B60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4E5EE6A-5847-4B48-8B48-6DECA48E3CA5}" type="pres">
      <dgm:prSet presAssocID="{7F60EA07-68DA-4510-A478-556EA8CFF9D5}" presName="root1" presStyleCnt="0"/>
      <dgm:spPr/>
    </dgm:pt>
    <dgm:pt modelId="{1DCBA9E0-CB74-4796-9889-D6796AA28BED}" type="pres">
      <dgm:prSet presAssocID="{7F60EA07-68DA-4510-A478-556EA8CFF9D5}" presName="LevelOneTextNode" presStyleLbl="node0" presStyleIdx="0" presStyleCnt="1" custScaleY="117669" custLinFactNeighborX="-6" custLinFactNeighborY="2765">
        <dgm:presLayoutVars>
          <dgm:chPref val="3"/>
        </dgm:presLayoutVars>
      </dgm:prSet>
      <dgm:spPr/>
    </dgm:pt>
    <dgm:pt modelId="{F14FA96F-ED90-48C6-AD53-4FFBD4E8C11F}" type="pres">
      <dgm:prSet presAssocID="{7F60EA07-68DA-4510-A478-556EA8CFF9D5}" presName="level2hierChild" presStyleCnt="0"/>
      <dgm:spPr/>
    </dgm:pt>
    <dgm:pt modelId="{A4690CB6-6107-4937-86DD-E8253F911E0A}" type="pres">
      <dgm:prSet presAssocID="{70E1B27F-23A3-49B2-85FF-A28C8AF36334}" presName="conn2-1" presStyleLbl="parChTrans1D2" presStyleIdx="0" presStyleCnt="2"/>
      <dgm:spPr/>
    </dgm:pt>
    <dgm:pt modelId="{4860B1F5-AC2D-4E93-937E-A13A4A9CDF6C}" type="pres">
      <dgm:prSet presAssocID="{70E1B27F-23A3-49B2-85FF-A28C8AF36334}" presName="connTx" presStyleLbl="parChTrans1D2" presStyleIdx="0" presStyleCnt="2"/>
      <dgm:spPr/>
    </dgm:pt>
    <dgm:pt modelId="{11A6A1CA-A34D-4F7A-813C-AAA7DF32AA24}" type="pres">
      <dgm:prSet presAssocID="{92B1E4A8-1CD6-4D9A-B1E8-BEBC134C93E7}" presName="root2" presStyleCnt="0"/>
      <dgm:spPr/>
    </dgm:pt>
    <dgm:pt modelId="{1FE02AFA-E735-4AFA-BBCA-0B76C55AB2F6}" type="pres">
      <dgm:prSet presAssocID="{92B1E4A8-1CD6-4D9A-B1E8-BEBC134C93E7}" presName="LevelTwoTextNode" presStyleLbl="node2" presStyleIdx="0" presStyleCnt="2" custLinFactY="19099" custLinFactNeighborX="-8295" custLinFactNeighborY="100000">
        <dgm:presLayoutVars>
          <dgm:chPref val="3"/>
        </dgm:presLayoutVars>
      </dgm:prSet>
      <dgm:spPr/>
    </dgm:pt>
    <dgm:pt modelId="{F906CE47-59B8-41D5-9A74-D91D86C4CD6A}" type="pres">
      <dgm:prSet presAssocID="{92B1E4A8-1CD6-4D9A-B1E8-BEBC134C93E7}" presName="level3hierChild" presStyleCnt="0"/>
      <dgm:spPr/>
    </dgm:pt>
    <dgm:pt modelId="{3DF97B66-081E-41EC-BB0B-82C8E5975255}" type="pres">
      <dgm:prSet presAssocID="{94FE5B27-B71F-4512-B946-A3A77526128C}" presName="conn2-1" presStyleLbl="parChTrans1D3" presStyleIdx="0" presStyleCnt="2"/>
      <dgm:spPr/>
    </dgm:pt>
    <dgm:pt modelId="{EEB297F3-CD02-4E3E-8BDB-18BB454114E1}" type="pres">
      <dgm:prSet presAssocID="{94FE5B27-B71F-4512-B946-A3A77526128C}" presName="connTx" presStyleLbl="parChTrans1D3" presStyleIdx="0" presStyleCnt="2"/>
      <dgm:spPr/>
    </dgm:pt>
    <dgm:pt modelId="{07844BDA-99F8-4729-983B-6F79C7388ED1}" type="pres">
      <dgm:prSet presAssocID="{9A1819E2-2CA4-4385-A96A-80878FFAC15E}" presName="root2" presStyleCnt="0"/>
      <dgm:spPr/>
    </dgm:pt>
    <dgm:pt modelId="{43FD1D5D-8F1D-4112-92F4-8ADF6614D5D7}" type="pres">
      <dgm:prSet presAssocID="{9A1819E2-2CA4-4385-A96A-80878FFAC15E}" presName="LevelTwoTextNode" presStyleLbl="node3" presStyleIdx="0" presStyleCnt="2" custLinFactY="20176" custLinFactNeighborX="-3015" custLinFactNeighborY="100000">
        <dgm:presLayoutVars>
          <dgm:chPref val="3"/>
        </dgm:presLayoutVars>
      </dgm:prSet>
      <dgm:spPr/>
    </dgm:pt>
    <dgm:pt modelId="{1725E0A6-4DE5-473D-8ED2-5963A012052E}" type="pres">
      <dgm:prSet presAssocID="{9A1819E2-2CA4-4385-A96A-80878FFAC15E}" presName="level3hierChild" presStyleCnt="0"/>
      <dgm:spPr/>
    </dgm:pt>
    <dgm:pt modelId="{8DC90092-C3A7-4E36-8089-5ACA8AACB662}" type="pres">
      <dgm:prSet presAssocID="{FF771F8D-60EB-4218-A10D-20C294F79458}" presName="conn2-1" presStyleLbl="parChTrans1D2" presStyleIdx="1" presStyleCnt="2"/>
      <dgm:spPr/>
    </dgm:pt>
    <dgm:pt modelId="{B549D536-3F79-4E11-8163-09A2E607F57B}" type="pres">
      <dgm:prSet presAssocID="{FF771F8D-60EB-4218-A10D-20C294F79458}" presName="connTx" presStyleLbl="parChTrans1D2" presStyleIdx="1" presStyleCnt="2"/>
      <dgm:spPr/>
    </dgm:pt>
    <dgm:pt modelId="{8E0E4209-4C7F-4AA9-909E-847885AEF599}" type="pres">
      <dgm:prSet presAssocID="{80EFEE9C-8800-4F1D-9A97-7A3F6F8D95A5}" presName="root2" presStyleCnt="0"/>
      <dgm:spPr/>
    </dgm:pt>
    <dgm:pt modelId="{6C1246A2-5341-4D7B-A16B-D57F4E118A6D}" type="pres">
      <dgm:prSet presAssocID="{80EFEE9C-8800-4F1D-9A97-7A3F6F8D95A5}" presName="LevelTwoTextNode" presStyleLbl="node2" presStyleIdx="1" presStyleCnt="2" custLinFactY="-12729" custLinFactNeighborX="-7602" custLinFactNeighborY="-100000">
        <dgm:presLayoutVars>
          <dgm:chPref val="3"/>
        </dgm:presLayoutVars>
      </dgm:prSet>
      <dgm:spPr/>
    </dgm:pt>
    <dgm:pt modelId="{D0BDA301-C6C8-427F-9334-5F9CE707BC9B}" type="pres">
      <dgm:prSet presAssocID="{80EFEE9C-8800-4F1D-9A97-7A3F6F8D95A5}" presName="level3hierChild" presStyleCnt="0"/>
      <dgm:spPr/>
    </dgm:pt>
    <dgm:pt modelId="{F39AB597-F21B-409F-8ACA-A4F8C66BEB92}" type="pres">
      <dgm:prSet presAssocID="{D77E0F4E-268F-4F29-BAE4-D247E307AA43}" presName="conn2-1" presStyleLbl="parChTrans1D3" presStyleIdx="1" presStyleCnt="2"/>
      <dgm:spPr/>
    </dgm:pt>
    <dgm:pt modelId="{2972F8C6-C81A-4389-B331-DEFAADC2F36D}" type="pres">
      <dgm:prSet presAssocID="{D77E0F4E-268F-4F29-BAE4-D247E307AA43}" presName="connTx" presStyleLbl="parChTrans1D3" presStyleIdx="1" presStyleCnt="2"/>
      <dgm:spPr/>
    </dgm:pt>
    <dgm:pt modelId="{5FF46147-303C-4213-9F1F-922E321BF3F2}" type="pres">
      <dgm:prSet presAssocID="{6CA45877-350D-430A-9904-CC79E69733DB}" presName="root2" presStyleCnt="0"/>
      <dgm:spPr/>
    </dgm:pt>
    <dgm:pt modelId="{228FA947-F4A9-4E92-BDA8-2A132C06C875}" type="pres">
      <dgm:prSet presAssocID="{6CA45877-350D-430A-9904-CC79E69733DB}" presName="LevelTwoTextNode" presStyleLbl="node3" presStyleIdx="1" presStyleCnt="2" custLinFactY="-12729" custLinFactNeighborX="-2913" custLinFactNeighborY="-100000">
        <dgm:presLayoutVars>
          <dgm:chPref val="3"/>
        </dgm:presLayoutVars>
      </dgm:prSet>
      <dgm:spPr/>
    </dgm:pt>
    <dgm:pt modelId="{7BC64E73-F0B2-4A65-AE66-19FE080F5C2D}" type="pres">
      <dgm:prSet presAssocID="{6CA45877-350D-430A-9904-CC79E69733DB}" presName="level3hierChild" presStyleCnt="0"/>
      <dgm:spPr/>
    </dgm:pt>
  </dgm:ptLst>
  <dgm:cxnLst>
    <dgm:cxn modelId="{29C44007-7516-4CDC-AD49-2C55871C7EED}" type="presOf" srcId="{7F60EA07-68DA-4510-A478-556EA8CFF9D5}" destId="{1DCBA9E0-CB74-4796-9889-D6796AA28BED}" srcOrd="0" destOrd="0" presId="urn:microsoft.com/office/officeart/2005/8/layout/hierarchy2"/>
    <dgm:cxn modelId="{19EDB507-AA08-44F5-9A20-8A389587DA84}" type="presOf" srcId="{D77E0F4E-268F-4F29-BAE4-D247E307AA43}" destId="{F39AB597-F21B-409F-8ACA-A4F8C66BEB92}" srcOrd="0" destOrd="0" presId="urn:microsoft.com/office/officeart/2005/8/layout/hierarchy2"/>
    <dgm:cxn modelId="{ACCF750B-3D9B-4654-9148-13D45952A049}" srcId="{7F60EA07-68DA-4510-A478-556EA8CFF9D5}" destId="{80EFEE9C-8800-4F1D-9A97-7A3F6F8D95A5}" srcOrd="1" destOrd="0" parTransId="{FF771F8D-60EB-4218-A10D-20C294F79458}" sibTransId="{02F05CA6-B11B-47A5-BEF7-1BA15D9D2445}"/>
    <dgm:cxn modelId="{86F31712-EC0F-45B4-A72D-9B0142B1B405}" type="presOf" srcId="{D77E0F4E-268F-4F29-BAE4-D247E307AA43}" destId="{2972F8C6-C81A-4389-B331-DEFAADC2F36D}" srcOrd="1" destOrd="0" presId="urn:microsoft.com/office/officeart/2005/8/layout/hierarchy2"/>
    <dgm:cxn modelId="{3471FA2D-D995-45CB-BBB2-ADB2AFC4415C}" type="presOf" srcId="{A3192019-A8EB-4B49-9774-A4928D7B6060}" destId="{2D237BA5-E3EF-43CA-A6B6-89391718185F}" srcOrd="0" destOrd="0" presId="urn:microsoft.com/office/officeart/2005/8/layout/hierarchy2"/>
    <dgm:cxn modelId="{E63B675D-C540-4242-90B6-E1D2FB38A225}" type="presOf" srcId="{9A1819E2-2CA4-4385-A96A-80878FFAC15E}" destId="{43FD1D5D-8F1D-4112-92F4-8ADF6614D5D7}" srcOrd="0" destOrd="0" presId="urn:microsoft.com/office/officeart/2005/8/layout/hierarchy2"/>
    <dgm:cxn modelId="{E2885942-3453-4D57-8696-95CA98DFBFC8}" srcId="{92B1E4A8-1CD6-4D9A-B1E8-BEBC134C93E7}" destId="{9A1819E2-2CA4-4385-A96A-80878FFAC15E}" srcOrd="0" destOrd="0" parTransId="{94FE5B27-B71F-4512-B946-A3A77526128C}" sibTransId="{60B15FA3-7DE4-4E03-94F4-E7B9D9B674C9}"/>
    <dgm:cxn modelId="{DF979563-B97F-4334-8833-A320122EA862}" type="presOf" srcId="{92B1E4A8-1CD6-4D9A-B1E8-BEBC134C93E7}" destId="{1FE02AFA-E735-4AFA-BBCA-0B76C55AB2F6}" srcOrd="0" destOrd="0" presId="urn:microsoft.com/office/officeart/2005/8/layout/hierarchy2"/>
    <dgm:cxn modelId="{E2628E4B-17D3-4294-BAD1-1A4D7E796835}" type="presOf" srcId="{FF771F8D-60EB-4218-A10D-20C294F79458}" destId="{8DC90092-C3A7-4E36-8089-5ACA8AACB662}" srcOrd="0" destOrd="0" presId="urn:microsoft.com/office/officeart/2005/8/layout/hierarchy2"/>
    <dgm:cxn modelId="{075B4F6F-41F5-47C8-968D-25D318BE8567}" type="presOf" srcId="{80EFEE9C-8800-4F1D-9A97-7A3F6F8D95A5}" destId="{6C1246A2-5341-4D7B-A16B-D57F4E118A6D}" srcOrd="0" destOrd="0" presId="urn:microsoft.com/office/officeart/2005/8/layout/hierarchy2"/>
    <dgm:cxn modelId="{319EF47B-B118-4981-A1DB-1CF893B6B99E}" type="presOf" srcId="{70E1B27F-23A3-49B2-85FF-A28C8AF36334}" destId="{A4690CB6-6107-4937-86DD-E8253F911E0A}" srcOrd="0" destOrd="0" presId="urn:microsoft.com/office/officeart/2005/8/layout/hierarchy2"/>
    <dgm:cxn modelId="{FBFEAD8C-8B10-4BC6-B808-C6C4A9893AC8}" type="presOf" srcId="{FF771F8D-60EB-4218-A10D-20C294F79458}" destId="{B549D536-3F79-4E11-8163-09A2E607F57B}" srcOrd="1" destOrd="0" presId="urn:microsoft.com/office/officeart/2005/8/layout/hierarchy2"/>
    <dgm:cxn modelId="{DA104591-98E6-4C00-86D2-445136E9FDF6}" srcId="{80EFEE9C-8800-4F1D-9A97-7A3F6F8D95A5}" destId="{6CA45877-350D-430A-9904-CC79E69733DB}" srcOrd="0" destOrd="0" parTransId="{D77E0F4E-268F-4F29-BAE4-D247E307AA43}" sibTransId="{E2667118-89DC-4A6B-B3DE-7FA80364139C}"/>
    <dgm:cxn modelId="{D8015395-DE1A-4472-B594-3CA214A7AC48}" srcId="{A3192019-A8EB-4B49-9774-A4928D7B6060}" destId="{7F60EA07-68DA-4510-A478-556EA8CFF9D5}" srcOrd="0" destOrd="0" parTransId="{87389EBF-55C7-4E14-8F5B-399C745E2253}" sibTransId="{C4F4EFF9-EC03-4FBB-9F8F-BE916487F080}"/>
    <dgm:cxn modelId="{11DA6297-4A0D-47B8-BD2E-4C41E3C2E4EA}" type="presOf" srcId="{70E1B27F-23A3-49B2-85FF-A28C8AF36334}" destId="{4860B1F5-AC2D-4E93-937E-A13A4A9CDF6C}" srcOrd="1" destOrd="0" presId="urn:microsoft.com/office/officeart/2005/8/layout/hierarchy2"/>
    <dgm:cxn modelId="{C61A5EC3-3321-43E5-8120-26A68B45BE0C}" type="presOf" srcId="{94FE5B27-B71F-4512-B946-A3A77526128C}" destId="{3DF97B66-081E-41EC-BB0B-82C8E5975255}" srcOrd="0" destOrd="0" presId="urn:microsoft.com/office/officeart/2005/8/layout/hierarchy2"/>
    <dgm:cxn modelId="{C1A551DB-8861-45FA-959C-EED28831D731}" type="presOf" srcId="{94FE5B27-B71F-4512-B946-A3A77526128C}" destId="{EEB297F3-CD02-4E3E-8BDB-18BB454114E1}" srcOrd="1" destOrd="0" presId="urn:microsoft.com/office/officeart/2005/8/layout/hierarchy2"/>
    <dgm:cxn modelId="{1E810FEF-EC40-4761-B75C-EFC59BB76A77}" type="presOf" srcId="{6CA45877-350D-430A-9904-CC79E69733DB}" destId="{228FA947-F4A9-4E92-BDA8-2A132C06C875}" srcOrd="0" destOrd="0" presId="urn:microsoft.com/office/officeart/2005/8/layout/hierarchy2"/>
    <dgm:cxn modelId="{2B2A18FC-80CF-466E-BA0E-66D928DBBD55}" srcId="{7F60EA07-68DA-4510-A478-556EA8CFF9D5}" destId="{92B1E4A8-1CD6-4D9A-B1E8-BEBC134C93E7}" srcOrd="0" destOrd="0" parTransId="{70E1B27F-23A3-49B2-85FF-A28C8AF36334}" sibTransId="{B110ACC6-8CDD-4490-8255-DD51F3B74F84}"/>
    <dgm:cxn modelId="{28D2CAAD-CBDD-4FEE-A52A-BCA2D33B870F}" type="presParOf" srcId="{2D237BA5-E3EF-43CA-A6B6-89391718185F}" destId="{E4E5EE6A-5847-4B48-8B48-6DECA48E3CA5}" srcOrd="0" destOrd="0" presId="urn:microsoft.com/office/officeart/2005/8/layout/hierarchy2"/>
    <dgm:cxn modelId="{74622FCB-76BF-4D3B-B7A8-173616EBAEB0}" type="presParOf" srcId="{E4E5EE6A-5847-4B48-8B48-6DECA48E3CA5}" destId="{1DCBA9E0-CB74-4796-9889-D6796AA28BED}" srcOrd="0" destOrd="0" presId="urn:microsoft.com/office/officeart/2005/8/layout/hierarchy2"/>
    <dgm:cxn modelId="{52A4E360-9A87-4E2E-AB5D-3CA10F4ABCF4}" type="presParOf" srcId="{E4E5EE6A-5847-4B48-8B48-6DECA48E3CA5}" destId="{F14FA96F-ED90-48C6-AD53-4FFBD4E8C11F}" srcOrd="1" destOrd="0" presId="urn:microsoft.com/office/officeart/2005/8/layout/hierarchy2"/>
    <dgm:cxn modelId="{BC9C4B82-DC6D-4BD7-B2DE-D01797A4C46F}" type="presParOf" srcId="{F14FA96F-ED90-48C6-AD53-4FFBD4E8C11F}" destId="{A4690CB6-6107-4937-86DD-E8253F911E0A}" srcOrd="0" destOrd="0" presId="urn:microsoft.com/office/officeart/2005/8/layout/hierarchy2"/>
    <dgm:cxn modelId="{2DF1CD7E-F3C9-467D-9064-351F353DC4E1}" type="presParOf" srcId="{A4690CB6-6107-4937-86DD-E8253F911E0A}" destId="{4860B1F5-AC2D-4E93-937E-A13A4A9CDF6C}" srcOrd="0" destOrd="0" presId="urn:microsoft.com/office/officeart/2005/8/layout/hierarchy2"/>
    <dgm:cxn modelId="{3242DDFF-7FEC-4FC7-869B-7814EAE2A942}" type="presParOf" srcId="{F14FA96F-ED90-48C6-AD53-4FFBD4E8C11F}" destId="{11A6A1CA-A34D-4F7A-813C-AAA7DF32AA24}" srcOrd="1" destOrd="0" presId="urn:microsoft.com/office/officeart/2005/8/layout/hierarchy2"/>
    <dgm:cxn modelId="{E3356F2A-CF8D-4022-87E9-982E1B77E677}" type="presParOf" srcId="{11A6A1CA-A34D-4F7A-813C-AAA7DF32AA24}" destId="{1FE02AFA-E735-4AFA-BBCA-0B76C55AB2F6}" srcOrd="0" destOrd="0" presId="urn:microsoft.com/office/officeart/2005/8/layout/hierarchy2"/>
    <dgm:cxn modelId="{AC6A29D1-F5B8-492E-9AA9-BF5A1B66BC03}" type="presParOf" srcId="{11A6A1CA-A34D-4F7A-813C-AAA7DF32AA24}" destId="{F906CE47-59B8-41D5-9A74-D91D86C4CD6A}" srcOrd="1" destOrd="0" presId="urn:microsoft.com/office/officeart/2005/8/layout/hierarchy2"/>
    <dgm:cxn modelId="{23A26895-8CB4-4834-B612-906318FE33A3}" type="presParOf" srcId="{F906CE47-59B8-41D5-9A74-D91D86C4CD6A}" destId="{3DF97B66-081E-41EC-BB0B-82C8E5975255}" srcOrd="0" destOrd="0" presId="urn:microsoft.com/office/officeart/2005/8/layout/hierarchy2"/>
    <dgm:cxn modelId="{13B8BD27-C623-40BA-A74F-B682D0DB322B}" type="presParOf" srcId="{3DF97B66-081E-41EC-BB0B-82C8E5975255}" destId="{EEB297F3-CD02-4E3E-8BDB-18BB454114E1}" srcOrd="0" destOrd="0" presId="urn:microsoft.com/office/officeart/2005/8/layout/hierarchy2"/>
    <dgm:cxn modelId="{32ABB927-7BEB-4D04-9141-76037B089F04}" type="presParOf" srcId="{F906CE47-59B8-41D5-9A74-D91D86C4CD6A}" destId="{07844BDA-99F8-4729-983B-6F79C7388ED1}" srcOrd="1" destOrd="0" presId="urn:microsoft.com/office/officeart/2005/8/layout/hierarchy2"/>
    <dgm:cxn modelId="{9CFA5392-BD77-4ABF-91FE-EBF6FF2B2B0E}" type="presParOf" srcId="{07844BDA-99F8-4729-983B-6F79C7388ED1}" destId="{43FD1D5D-8F1D-4112-92F4-8ADF6614D5D7}" srcOrd="0" destOrd="0" presId="urn:microsoft.com/office/officeart/2005/8/layout/hierarchy2"/>
    <dgm:cxn modelId="{024C7832-B49C-4A71-96C7-1CDF9E3B04E5}" type="presParOf" srcId="{07844BDA-99F8-4729-983B-6F79C7388ED1}" destId="{1725E0A6-4DE5-473D-8ED2-5963A012052E}" srcOrd="1" destOrd="0" presId="urn:microsoft.com/office/officeart/2005/8/layout/hierarchy2"/>
    <dgm:cxn modelId="{45D9F523-8A2D-406F-ACB2-1E541C78A1F9}" type="presParOf" srcId="{F14FA96F-ED90-48C6-AD53-4FFBD4E8C11F}" destId="{8DC90092-C3A7-4E36-8089-5ACA8AACB662}" srcOrd="2" destOrd="0" presId="urn:microsoft.com/office/officeart/2005/8/layout/hierarchy2"/>
    <dgm:cxn modelId="{65FE4D7B-E143-4853-ADB3-E1A689B1D0B0}" type="presParOf" srcId="{8DC90092-C3A7-4E36-8089-5ACA8AACB662}" destId="{B549D536-3F79-4E11-8163-09A2E607F57B}" srcOrd="0" destOrd="0" presId="urn:microsoft.com/office/officeart/2005/8/layout/hierarchy2"/>
    <dgm:cxn modelId="{868B7E48-DA29-470B-AE98-65CB7D3BBEF9}" type="presParOf" srcId="{F14FA96F-ED90-48C6-AD53-4FFBD4E8C11F}" destId="{8E0E4209-4C7F-4AA9-909E-847885AEF599}" srcOrd="3" destOrd="0" presId="urn:microsoft.com/office/officeart/2005/8/layout/hierarchy2"/>
    <dgm:cxn modelId="{CF210C05-4B83-49F1-9B2C-C8F3FE7EBF7A}" type="presParOf" srcId="{8E0E4209-4C7F-4AA9-909E-847885AEF599}" destId="{6C1246A2-5341-4D7B-A16B-D57F4E118A6D}" srcOrd="0" destOrd="0" presId="urn:microsoft.com/office/officeart/2005/8/layout/hierarchy2"/>
    <dgm:cxn modelId="{6C6C01C8-A21D-4D37-B89B-8225E1ACA2FD}" type="presParOf" srcId="{8E0E4209-4C7F-4AA9-909E-847885AEF599}" destId="{D0BDA301-C6C8-427F-9334-5F9CE707BC9B}" srcOrd="1" destOrd="0" presId="urn:microsoft.com/office/officeart/2005/8/layout/hierarchy2"/>
    <dgm:cxn modelId="{B2AEF2D4-C64E-473C-9243-BBAE1CDD809B}" type="presParOf" srcId="{D0BDA301-C6C8-427F-9334-5F9CE707BC9B}" destId="{F39AB597-F21B-409F-8ACA-A4F8C66BEB92}" srcOrd="0" destOrd="0" presId="urn:microsoft.com/office/officeart/2005/8/layout/hierarchy2"/>
    <dgm:cxn modelId="{E354C541-2573-4121-A821-93D8DDCF95E2}" type="presParOf" srcId="{F39AB597-F21B-409F-8ACA-A4F8C66BEB92}" destId="{2972F8C6-C81A-4389-B331-DEFAADC2F36D}" srcOrd="0" destOrd="0" presId="urn:microsoft.com/office/officeart/2005/8/layout/hierarchy2"/>
    <dgm:cxn modelId="{3C5C91BA-9CEC-468D-B4D5-C0AF0AF6C775}" type="presParOf" srcId="{D0BDA301-C6C8-427F-9334-5F9CE707BC9B}" destId="{5FF46147-303C-4213-9F1F-922E321BF3F2}" srcOrd="1" destOrd="0" presId="urn:microsoft.com/office/officeart/2005/8/layout/hierarchy2"/>
    <dgm:cxn modelId="{A7ECA764-3CB0-469C-93E0-8A2A33878AE4}" type="presParOf" srcId="{5FF46147-303C-4213-9F1F-922E321BF3F2}" destId="{228FA947-F4A9-4E92-BDA8-2A132C06C875}" srcOrd="0" destOrd="0" presId="urn:microsoft.com/office/officeart/2005/8/layout/hierarchy2"/>
    <dgm:cxn modelId="{38C808CC-4CD5-4929-A423-1922D4027ED1}" type="presParOf" srcId="{5FF46147-303C-4213-9F1F-922E321BF3F2}" destId="{7BC64E73-F0B2-4A65-AE66-19FE080F5C2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F38437-CE98-4D9A-8685-C8D937973F5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65547C3-0C7F-4CEF-A5DB-9567896AC09B}">
      <dgm:prSet phldrT="[Testo]"/>
      <dgm:spPr/>
      <dgm:t>
        <a:bodyPr/>
        <a:lstStyle/>
        <a:p>
          <a:r>
            <a:rPr lang="it-IT" dirty="0"/>
            <a:t>Incontro con i Programmatori e i Beneficiari del PR Valle d’Aosta FESR 2021/2027</a:t>
          </a:r>
        </a:p>
      </dgm:t>
    </dgm:pt>
    <dgm:pt modelId="{843D2E2C-9EF7-4127-8F63-39E7C4DCBC70}" type="parTrans" cxnId="{3DFA340C-BBAB-480B-9D20-D71A0410562E}">
      <dgm:prSet/>
      <dgm:spPr/>
      <dgm:t>
        <a:bodyPr/>
        <a:lstStyle/>
        <a:p>
          <a:endParaRPr lang="it-IT"/>
        </a:p>
      </dgm:t>
    </dgm:pt>
    <dgm:pt modelId="{827A6AB5-24FD-444A-B868-F9285410E759}" type="sibTrans" cxnId="{3DFA340C-BBAB-480B-9D20-D71A0410562E}">
      <dgm:prSet/>
      <dgm:spPr/>
      <dgm:t>
        <a:bodyPr/>
        <a:lstStyle/>
        <a:p>
          <a:endParaRPr lang="it-IT"/>
        </a:p>
      </dgm:t>
    </dgm:pt>
    <dgm:pt modelId="{054EA93E-8D17-4A9C-AFA7-C4FBBACDDC72}">
      <dgm:prSet phldrT="[Testo]"/>
      <dgm:spPr/>
      <dgm:t>
        <a:bodyPr/>
        <a:lstStyle/>
        <a:p>
          <a:r>
            <a:rPr lang="it-IT" dirty="0"/>
            <a:t>Necessità di una riprogrammazione del PR Valle d’Aosta FESR 2021/2027</a:t>
          </a:r>
        </a:p>
      </dgm:t>
    </dgm:pt>
    <dgm:pt modelId="{EC9549DC-8D29-48E9-8416-D8BF5CCC61C9}" type="parTrans" cxnId="{4B1B3F57-004C-4186-A970-DE4B4C68D4B2}">
      <dgm:prSet/>
      <dgm:spPr/>
      <dgm:t>
        <a:bodyPr/>
        <a:lstStyle/>
        <a:p>
          <a:endParaRPr lang="it-IT"/>
        </a:p>
      </dgm:t>
    </dgm:pt>
    <dgm:pt modelId="{7D6824FD-4099-433D-8FC0-37D966E60C21}" type="sibTrans" cxnId="{4B1B3F57-004C-4186-A970-DE4B4C68D4B2}">
      <dgm:prSet/>
      <dgm:spPr/>
      <dgm:t>
        <a:bodyPr/>
        <a:lstStyle/>
        <a:p>
          <a:endParaRPr lang="it-IT"/>
        </a:p>
      </dgm:t>
    </dgm:pt>
    <dgm:pt modelId="{446DFC76-2C51-4BC7-864B-8E992AFA5919}">
      <dgm:prSet phldrT="[Testo]"/>
      <dgm:spPr/>
      <dgm:t>
        <a:bodyPr/>
        <a:lstStyle/>
        <a:p>
          <a:r>
            <a:rPr lang="it-IT" dirty="0"/>
            <a:t>Avvallo tecnico della proposta di modifica del PR Valle d’Aosta FESR 2021/2027</a:t>
          </a:r>
        </a:p>
      </dgm:t>
    </dgm:pt>
    <dgm:pt modelId="{9F9064E1-4187-4FF7-BBE0-0258B4DEB577}" type="parTrans" cxnId="{30826438-A8F0-4076-AF65-C056A048F046}">
      <dgm:prSet/>
      <dgm:spPr/>
      <dgm:t>
        <a:bodyPr/>
        <a:lstStyle/>
        <a:p>
          <a:endParaRPr lang="it-IT"/>
        </a:p>
      </dgm:t>
    </dgm:pt>
    <dgm:pt modelId="{E4245F37-4FC9-4B2D-87E9-AE0217810577}" type="sibTrans" cxnId="{30826438-A8F0-4076-AF65-C056A048F046}">
      <dgm:prSet/>
      <dgm:spPr/>
      <dgm:t>
        <a:bodyPr/>
        <a:lstStyle/>
        <a:p>
          <a:endParaRPr lang="it-IT"/>
        </a:p>
      </dgm:t>
    </dgm:pt>
    <dgm:pt modelId="{688FEBA6-F020-46F7-880D-F7DE36E4835A}">
      <dgm:prSet phldrT="[Testo]"/>
      <dgm:spPr/>
      <dgm:t>
        <a:bodyPr/>
        <a:lstStyle/>
        <a:p>
          <a:r>
            <a:rPr lang="it-IT" dirty="0"/>
            <a:t>Scambio informale con Commissione Europea e servizi dello Stato relativamente alla Relazione di Riesame e la proposta di PR Valle d’Aosta FESR 2021/2027 modificato </a:t>
          </a:r>
        </a:p>
      </dgm:t>
    </dgm:pt>
    <dgm:pt modelId="{DAC1B74C-41EE-4860-8D5A-542EB614DD73}" type="parTrans" cxnId="{BA651E96-4BCD-4C8D-B67A-DF16E0FB2A4F}">
      <dgm:prSet/>
      <dgm:spPr/>
      <dgm:t>
        <a:bodyPr/>
        <a:lstStyle/>
        <a:p>
          <a:endParaRPr lang="it-IT"/>
        </a:p>
      </dgm:t>
    </dgm:pt>
    <dgm:pt modelId="{74B8B8DC-8DB3-4ABC-8A86-DE0AD52CDD12}" type="sibTrans" cxnId="{BA651E96-4BCD-4C8D-B67A-DF16E0FB2A4F}">
      <dgm:prSet/>
      <dgm:spPr/>
      <dgm:t>
        <a:bodyPr/>
        <a:lstStyle/>
        <a:p>
          <a:endParaRPr lang="it-IT"/>
        </a:p>
      </dgm:t>
    </dgm:pt>
    <dgm:pt modelId="{DE089BE7-C614-4B0E-A633-93AF9B41794D}">
      <dgm:prSet phldrT="[Testo]"/>
      <dgm:spPr/>
      <dgm:t>
        <a:bodyPr/>
        <a:lstStyle/>
        <a:p>
          <a:r>
            <a:rPr lang="it-IT" dirty="0"/>
            <a:t>Passaggio in Comitato di Sorveglianza per l’approvazione del PR Valle d’Aosta FESR 2021/2027 con procedura scritta </a:t>
          </a:r>
        </a:p>
      </dgm:t>
    </dgm:pt>
    <dgm:pt modelId="{D24291F7-C48F-4C49-ADB2-4D2D7E75ADB2}" type="parTrans" cxnId="{E1E3813C-1E65-421F-A306-C7A4DE101338}">
      <dgm:prSet/>
      <dgm:spPr/>
      <dgm:t>
        <a:bodyPr/>
        <a:lstStyle/>
        <a:p>
          <a:endParaRPr lang="it-IT"/>
        </a:p>
      </dgm:t>
    </dgm:pt>
    <dgm:pt modelId="{8A693480-5100-440B-9861-61418FCD4D22}" type="sibTrans" cxnId="{E1E3813C-1E65-421F-A306-C7A4DE101338}">
      <dgm:prSet/>
      <dgm:spPr/>
      <dgm:t>
        <a:bodyPr/>
        <a:lstStyle/>
        <a:p>
          <a:endParaRPr lang="it-IT"/>
        </a:p>
      </dgm:t>
    </dgm:pt>
    <dgm:pt modelId="{7382B048-6E9B-4442-948E-0F62F026E8BF}">
      <dgm:prSet phldrT="[Testo]"/>
      <dgm:spPr/>
      <dgm:t>
        <a:bodyPr/>
        <a:lstStyle/>
        <a:p>
          <a:r>
            <a:rPr lang="it-IT" dirty="0"/>
            <a:t>Caricamento su SFC della Relazione di riesame con l’allocazione dell’importo di flessibilità e della proposta di PR Valle d’Aosta FESR 2021/2027 modificato </a:t>
          </a:r>
        </a:p>
      </dgm:t>
    </dgm:pt>
    <dgm:pt modelId="{340942C7-F075-4710-B39D-26CA3792E57A}" type="parTrans" cxnId="{B245A471-C05B-476B-A60D-F2765C026BBC}">
      <dgm:prSet/>
      <dgm:spPr/>
      <dgm:t>
        <a:bodyPr/>
        <a:lstStyle/>
        <a:p>
          <a:endParaRPr lang="it-IT"/>
        </a:p>
      </dgm:t>
    </dgm:pt>
    <dgm:pt modelId="{45F916DF-CC51-43B1-A171-53FA9560B199}" type="sibTrans" cxnId="{B245A471-C05B-476B-A60D-F2765C026BBC}">
      <dgm:prSet/>
      <dgm:spPr/>
      <dgm:t>
        <a:bodyPr/>
        <a:lstStyle/>
        <a:p>
          <a:endParaRPr lang="it-IT"/>
        </a:p>
      </dgm:t>
    </dgm:pt>
    <dgm:pt modelId="{EFEBF21B-BEBE-4BAD-AB28-B67637F0C4A5}">
      <dgm:prSet phldrT="[Testo]"/>
      <dgm:spPr/>
      <dgm:t>
        <a:bodyPr/>
        <a:lstStyle/>
        <a:p>
          <a:r>
            <a:rPr lang="it-IT" dirty="0"/>
            <a:t>Decisione della Commissione Europea di assegnazione definitiva dell’importo di flessibilità e approvazione del PR  Valle d’Aosta FESR 2021/2027 modificato, </a:t>
          </a:r>
          <a:r>
            <a:rPr lang="it-IT" u="sng" dirty="0"/>
            <a:t>entro 4 mesi </a:t>
          </a:r>
          <a:r>
            <a:rPr lang="it-IT" u="none" dirty="0"/>
            <a:t>dalla presentazione</a:t>
          </a:r>
        </a:p>
      </dgm:t>
    </dgm:pt>
    <dgm:pt modelId="{20D5EE64-AA41-474E-9659-EC1CEE94D106}" type="parTrans" cxnId="{76EBC60E-C2EC-4F9B-B775-49572AAA47BD}">
      <dgm:prSet/>
      <dgm:spPr/>
      <dgm:t>
        <a:bodyPr/>
        <a:lstStyle/>
        <a:p>
          <a:endParaRPr lang="it-IT"/>
        </a:p>
      </dgm:t>
    </dgm:pt>
    <dgm:pt modelId="{8DBE2EDB-FB8F-44A8-A566-CC93305A6B04}" type="sibTrans" cxnId="{76EBC60E-C2EC-4F9B-B775-49572AAA47BD}">
      <dgm:prSet/>
      <dgm:spPr/>
      <dgm:t>
        <a:bodyPr/>
        <a:lstStyle/>
        <a:p>
          <a:endParaRPr lang="it-IT"/>
        </a:p>
      </dgm:t>
    </dgm:pt>
    <dgm:pt modelId="{487FA5C5-3D28-4307-867B-9A66116E5079}">
      <dgm:prSet phldrT="[Testo]"/>
      <dgm:spPr/>
      <dgm:t>
        <a:bodyPr/>
        <a:lstStyle/>
        <a:p>
          <a:r>
            <a:rPr lang="it-IT"/>
            <a:t>Avvallo politico della proposta di modifica del PR Valle d’Aosta FESR 2021/2027, per il tramite di una Deliberazione di Giunta Regionale</a:t>
          </a:r>
          <a:endParaRPr lang="it-IT" dirty="0"/>
        </a:p>
      </dgm:t>
    </dgm:pt>
    <dgm:pt modelId="{E7899BA8-EA1B-450F-9BF4-771E5BC35179}" type="parTrans" cxnId="{81F4EBC8-6ECF-4E1E-8460-BBF67834856B}">
      <dgm:prSet/>
      <dgm:spPr/>
      <dgm:t>
        <a:bodyPr/>
        <a:lstStyle/>
        <a:p>
          <a:endParaRPr lang="it-IT"/>
        </a:p>
      </dgm:t>
    </dgm:pt>
    <dgm:pt modelId="{151A200A-55CB-442A-9ABA-A345EB9B6290}" type="sibTrans" cxnId="{81F4EBC8-6ECF-4E1E-8460-BBF67834856B}">
      <dgm:prSet/>
      <dgm:spPr/>
      <dgm:t>
        <a:bodyPr/>
        <a:lstStyle/>
        <a:p>
          <a:endParaRPr lang="it-IT"/>
        </a:p>
      </dgm:t>
    </dgm:pt>
    <dgm:pt modelId="{7DEDFBC8-80E9-4C84-A61F-0437B958A986}" type="pres">
      <dgm:prSet presAssocID="{8CF38437-CE98-4D9A-8685-C8D937973F53}" presName="CompostProcess" presStyleCnt="0">
        <dgm:presLayoutVars>
          <dgm:dir/>
          <dgm:resizeHandles val="exact"/>
        </dgm:presLayoutVars>
      </dgm:prSet>
      <dgm:spPr/>
    </dgm:pt>
    <dgm:pt modelId="{10D696B6-9B01-46D9-A84C-0035E1F4D8F2}" type="pres">
      <dgm:prSet presAssocID="{8CF38437-CE98-4D9A-8685-C8D937973F53}" presName="arrow" presStyleLbl="bgShp" presStyleIdx="0" presStyleCnt="1"/>
      <dgm:spPr/>
    </dgm:pt>
    <dgm:pt modelId="{4A328EFB-41C1-4EBF-9C25-D2F06687F7B3}" type="pres">
      <dgm:prSet presAssocID="{8CF38437-CE98-4D9A-8685-C8D937973F53}" presName="linearProcess" presStyleCnt="0"/>
      <dgm:spPr/>
    </dgm:pt>
    <dgm:pt modelId="{4CCFFA0D-032D-4E11-936A-3AF692B2B1BF}" type="pres">
      <dgm:prSet presAssocID="{065547C3-0C7F-4CEF-A5DB-9567896AC09B}" presName="textNode" presStyleLbl="node1" presStyleIdx="0" presStyleCnt="8">
        <dgm:presLayoutVars>
          <dgm:bulletEnabled val="1"/>
        </dgm:presLayoutVars>
      </dgm:prSet>
      <dgm:spPr/>
    </dgm:pt>
    <dgm:pt modelId="{2BB79DFE-B960-402C-A473-446C738D5D09}" type="pres">
      <dgm:prSet presAssocID="{827A6AB5-24FD-444A-B868-F9285410E759}" presName="sibTrans" presStyleCnt="0"/>
      <dgm:spPr/>
    </dgm:pt>
    <dgm:pt modelId="{E584FA47-BD75-46D3-AB51-EDF59455477E}" type="pres">
      <dgm:prSet presAssocID="{054EA93E-8D17-4A9C-AFA7-C4FBBACDDC72}" presName="textNode" presStyleLbl="node1" presStyleIdx="1" presStyleCnt="8">
        <dgm:presLayoutVars>
          <dgm:bulletEnabled val="1"/>
        </dgm:presLayoutVars>
      </dgm:prSet>
      <dgm:spPr/>
    </dgm:pt>
    <dgm:pt modelId="{4C1FA4F0-84D3-4A89-A555-3929D0AA0192}" type="pres">
      <dgm:prSet presAssocID="{7D6824FD-4099-433D-8FC0-37D966E60C21}" presName="sibTrans" presStyleCnt="0"/>
      <dgm:spPr/>
    </dgm:pt>
    <dgm:pt modelId="{CD2A468C-B9C2-4B8D-BB2A-5A55B052CA80}" type="pres">
      <dgm:prSet presAssocID="{446DFC76-2C51-4BC7-864B-8E992AFA5919}" presName="textNode" presStyleLbl="node1" presStyleIdx="2" presStyleCnt="8">
        <dgm:presLayoutVars>
          <dgm:bulletEnabled val="1"/>
        </dgm:presLayoutVars>
      </dgm:prSet>
      <dgm:spPr/>
    </dgm:pt>
    <dgm:pt modelId="{5BD9DBEB-E3F0-49E4-BE04-611CAE20BD1E}" type="pres">
      <dgm:prSet presAssocID="{E4245F37-4FC9-4B2D-87E9-AE0217810577}" presName="sibTrans" presStyleCnt="0"/>
      <dgm:spPr/>
    </dgm:pt>
    <dgm:pt modelId="{7A01F2DD-F418-4884-99EB-FC2086D261EC}" type="pres">
      <dgm:prSet presAssocID="{688FEBA6-F020-46F7-880D-F7DE36E4835A}" presName="textNode" presStyleLbl="node1" presStyleIdx="3" presStyleCnt="8">
        <dgm:presLayoutVars>
          <dgm:bulletEnabled val="1"/>
        </dgm:presLayoutVars>
      </dgm:prSet>
      <dgm:spPr/>
    </dgm:pt>
    <dgm:pt modelId="{0605BE6B-D7DE-4E80-8083-6E76FBA966FB}" type="pres">
      <dgm:prSet presAssocID="{74B8B8DC-8DB3-4ABC-8A86-DE0AD52CDD12}" presName="sibTrans" presStyleCnt="0"/>
      <dgm:spPr/>
    </dgm:pt>
    <dgm:pt modelId="{CA88D7A2-8137-4C98-9CE1-49A2DC257AEE}" type="pres">
      <dgm:prSet presAssocID="{487FA5C5-3D28-4307-867B-9A66116E5079}" presName="textNode" presStyleLbl="node1" presStyleIdx="4" presStyleCnt="8">
        <dgm:presLayoutVars>
          <dgm:bulletEnabled val="1"/>
        </dgm:presLayoutVars>
      </dgm:prSet>
      <dgm:spPr/>
    </dgm:pt>
    <dgm:pt modelId="{9D2A20C4-7BFD-47FB-8F54-891BCA47692A}" type="pres">
      <dgm:prSet presAssocID="{151A200A-55CB-442A-9ABA-A345EB9B6290}" presName="sibTrans" presStyleCnt="0"/>
      <dgm:spPr/>
    </dgm:pt>
    <dgm:pt modelId="{94BCC3EB-5D22-40C5-876E-30FD4C232EA3}" type="pres">
      <dgm:prSet presAssocID="{DE089BE7-C614-4B0E-A633-93AF9B41794D}" presName="textNode" presStyleLbl="node1" presStyleIdx="5" presStyleCnt="8">
        <dgm:presLayoutVars>
          <dgm:bulletEnabled val="1"/>
        </dgm:presLayoutVars>
      </dgm:prSet>
      <dgm:spPr/>
    </dgm:pt>
    <dgm:pt modelId="{48B9ABDA-4D04-4CF4-B686-AB027D5AD694}" type="pres">
      <dgm:prSet presAssocID="{8A693480-5100-440B-9861-61418FCD4D22}" presName="sibTrans" presStyleCnt="0"/>
      <dgm:spPr/>
    </dgm:pt>
    <dgm:pt modelId="{591B80FC-2294-4F4D-83E7-9E0F88371A55}" type="pres">
      <dgm:prSet presAssocID="{7382B048-6E9B-4442-948E-0F62F026E8BF}" presName="textNode" presStyleLbl="node1" presStyleIdx="6" presStyleCnt="8">
        <dgm:presLayoutVars>
          <dgm:bulletEnabled val="1"/>
        </dgm:presLayoutVars>
      </dgm:prSet>
      <dgm:spPr/>
    </dgm:pt>
    <dgm:pt modelId="{79973EF6-5E41-4E05-AD0A-1C9BECAF07D3}" type="pres">
      <dgm:prSet presAssocID="{45F916DF-CC51-43B1-A171-53FA9560B199}" presName="sibTrans" presStyleCnt="0"/>
      <dgm:spPr/>
    </dgm:pt>
    <dgm:pt modelId="{65322877-33E5-41E6-B601-09AF8AA65C15}" type="pres">
      <dgm:prSet presAssocID="{EFEBF21B-BEBE-4BAD-AB28-B67637F0C4A5}" presName="textNode" presStyleLbl="node1" presStyleIdx="7" presStyleCnt="8">
        <dgm:presLayoutVars>
          <dgm:bulletEnabled val="1"/>
        </dgm:presLayoutVars>
      </dgm:prSet>
      <dgm:spPr/>
    </dgm:pt>
  </dgm:ptLst>
  <dgm:cxnLst>
    <dgm:cxn modelId="{1FD61A00-A34D-49ED-8F1B-7D6CAEF2087E}" type="presOf" srcId="{446DFC76-2C51-4BC7-864B-8E992AFA5919}" destId="{CD2A468C-B9C2-4B8D-BB2A-5A55B052CA80}" srcOrd="0" destOrd="0" presId="urn:microsoft.com/office/officeart/2005/8/layout/hProcess9"/>
    <dgm:cxn modelId="{3DFA340C-BBAB-480B-9D20-D71A0410562E}" srcId="{8CF38437-CE98-4D9A-8685-C8D937973F53}" destId="{065547C3-0C7F-4CEF-A5DB-9567896AC09B}" srcOrd="0" destOrd="0" parTransId="{843D2E2C-9EF7-4127-8F63-39E7C4DCBC70}" sibTransId="{827A6AB5-24FD-444A-B868-F9285410E759}"/>
    <dgm:cxn modelId="{76EBC60E-C2EC-4F9B-B775-49572AAA47BD}" srcId="{8CF38437-CE98-4D9A-8685-C8D937973F53}" destId="{EFEBF21B-BEBE-4BAD-AB28-B67637F0C4A5}" srcOrd="7" destOrd="0" parTransId="{20D5EE64-AA41-474E-9659-EC1CEE94D106}" sibTransId="{8DBE2EDB-FB8F-44A8-A566-CC93305A6B04}"/>
    <dgm:cxn modelId="{604E1514-0391-4DD8-9CAC-F9A0E83E9299}" type="presOf" srcId="{688FEBA6-F020-46F7-880D-F7DE36E4835A}" destId="{7A01F2DD-F418-4884-99EB-FC2086D261EC}" srcOrd="0" destOrd="0" presId="urn:microsoft.com/office/officeart/2005/8/layout/hProcess9"/>
    <dgm:cxn modelId="{35AE6024-C985-4CCA-989B-C6E31715BADF}" type="presOf" srcId="{EFEBF21B-BEBE-4BAD-AB28-B67637F0C4A5}" destId="{65322877-33E5-41E6-B601-09AF8AA65C15}" srcOrd="0" destOrd="0" presId="urn:microsoft.com/office/officeart/2005/8/layout/hProcess9"/>
    <dgm:cxn modelId="{30826438-A8F0-4076-AF65-C056A048F046}" srcId="{8CF38437-CE98-4D9A-8685-C8D937973F53}" destId="{446DFC76-2C51-4BC7-864B-8E992AFA5919}" srcOrd="2" destOrd="0" parTransId="{9F9064E1-4187-4FF7-BBE0-0258B4DEB577}" sibTransId="{E4245F37-4FC9-4B2D-87E9-AE0217810577}"/>
    <dgm:cxn modelId="{E1E3813C-1E65-421F-A306-C7A4DE101338}" srcId="{8CF38437-CE98-4D9A-8685-C8D937973F53}" destId="{DE089BE7-C614-4B0E-A633-93AF9B41794D}" srcOrd="5" destOrd="0" parTransId="{D24291F7-C48F-4C49-ADB2-4D2D7E75ADB2}" sibTransId="{8A693480-5100-440B-9861-61418FCD4D22}"/>
    <dgm:cxn modelId="{9A57035B-3A11-4F62-85AE-D1A3E821F916}" type="presOf" srcId="{7382B048-6E9B-4442-948E-0F62F026E8BF}" destId="{591B80FC-2294-4F4D-83E7-9E0F88371A55}" srcOrd="0" destOrd="0" presId="urn:microsoft.com/office/officeart/2005/8/layout/hProcess9"/>
    <dgm:cxn modelId="{E17E8863-EE21-421D-AE66-CCB30B3E4B55}" type="presOf" srcId="{054EA93E-8D17-4A9C-AFA7-C4FBBACDDC72}" destId="{E584FA47-BD75-46D3-AB51-EDF59455477E}" srcOrd="0" destOrd="0" presId="urn:microsoft.com/office/officeart/2005/8/layout/hProcess9"/>
    <dgm:cxn modelId="{C85E736F-6CDB-4FD6-B253-5688AEA9554A}" type="presOf" srcId="{065547C3-0C7F-4CEF-A5DB-9567896AC09B}" destId="{4CCFFA0D-032D-4E11-936A-3AF692B2B1BF}" srcOrd="0" destOrd="0" presId="urn:microsoft.com/office/officeart/2005/8/layout/hProcess9"/>
    <dgm:cxn modelId="{B245A471-C05B-476B-A60D-F2765C026BBC}" srcId="{8CF38437-CE98-4D9A-8685-C8D937973F53}" destId="{7382B048-6E9B-4442-948E-0F62F026E8BF}" srcOrd="6" destOrd="0" parTransId="{340942C7-F075-4710-B39D-26CA3792E57A}" sibTransId="{45F916DF-CC51-43B1-A171-53FA9560B199}"/>
    <dgm:cxn modelId="{4B1B3F57-004C-4186-A970-DE4B4C68D4B2}" srcId="{8CF38437-CE98-4D9A-8685-C8D937973F53}" destId="{054EA93E-8D17-4A9C-AFA7-C4FBBACDDC72}" srcOrd="1" destOrd="0" parTransId="{EC9549DC-8D29-48E9-8416-D8BF5CCC61C9}" sibTransId="{7D6824FD-4099-433D-8FC0-37D966E60C21}"/>
    <dgm:cxn modelId="{1B0A5A7B-3A8C-4BB3-98B7-1AD4F3B3DF50}" type="presOf" srcId="{487FA5C5-3D28-4307-867B-9A66116E5079}" destId="{CA88D7A2-8137-4C98-9CE1-49A2DC257AEE}" srcOrd="0" destOrd="0" presId="urn:microsoft.com/office/officeart/2005/8/layout/hProcess9"/>
    <dgm:cxn modelId="{BA651E96-4BCD-4C8D-B67A-DF16E0FB2A4F}" srcId="{8CF38437-CE98-4D9A-8685-C8D937973F53}" destId="{688FEBA6-F020-46F7-880D-F7DE36E4835A}" srcOrd="3" destOrd="0" parTransId="{DAC1B74C-41EE-4860-8D5A-542EB614DD73}" sibTransId="{74B8B8DC-8DB3-4ABC-8A86-DE0AD52CDD12}"/>
    <dgm:cxn modelId="{3CB5A7A1-B405-4389-849A-7AE408D022F1}" type="presOf" srcId="{8CF38437-CE98-4D9A-8685-C8D937973F53}" destId="{7DEDFBC8-80E9-4C84-A61F-0437B958A986}" srcOrd="0" destOrd="0" presId="urn:microsoft.com/office/officeart/2005/8/layout/hProcess9"/>
    <dgm:cxn modelId="{892557A7-6577-499E-A38A-2401BB21A60C}" type="presOf" srcId="{DE089BE7-C614-4B0E-A633-93AF9B41794D}" destId="{94BCC3EB-5D22-40C5-876E-30FD4C232EA3}" srcOrd="0" destOrd="0" presId="urn:microsoft.com/office/officeart/2005/8/layout/hProcess9"/>
    <dgm:cxn modelId="{81F4EBC8-6ECF-4E1E-8460-BBF67834856B}" srcId="{8CF38437-CE98-4D9A-8685-C8D937973F53}" destId="{487FA5C5-3D28-4307-867B-9A66116E5079}" srcOrd="4" destOrd="0" parTransId="{E7899BA8-EA1B-450F-9BF4-771E5BC35179}" sibTransId="{151A200A-55CB-442A-9ABA-A345EB9B6290}"/>
    <dgm:cxn modelId="{53115841-F745-436E-8A96-81E605FE56E9}" type="presParOf" srcId="{7DEDFBC8-80E9-4C84-A61F-0437B958A986}" destId="{10D696B6-9B01-46D9-A84C-0035E1F4D8F2}" srcOrd="0" destOrd="0" presId="urn:microsoft.com/office/officeart/2005/8/layout/hProcess9"/>
    <dgm:cxn modelId="{4A20D0C5-5C15-46DD-85DB-8193F7E8BBEF}" type="presParOf" srcId="{7DEDFBC8-80E9-4C84-A61F-0437B958A986}" destId="{4A328EFB-41C1-4EBF-9C25-D2F06687F7B3}" srcOrd="1" destOrd="0" presId="urn:microsoft.com/office/officeart/2005/8/layout/hProcess9"/>
    <dgm:cxn modelId="{444714D7-3386-49C2-88AA-D1B3C5392659}" type="presParOf" srcId="{4A328EFB-41C1-4EBF-9C25-D2F06687F7B3}" destId="{4CCFFA0D-032D-4E11-936A-3AF692B2B1BF}" srcOrd="0" destOrd="0" presId="urn:microsoft.com/office/officeart/2005/8/layout/hProcess9"/>
    <dgm:cxn modelId="{9D3118DD-D19A-4106-8B74-07C18CFFB325}" type="presParOf" srcId="{4A328EFB-41C1-4EBF-9C25-D2F06687F7B3}" destId="{2BB79DFE-B960-402C-A473-446C738D5D09}" srcOrd="1" destOrd="0" presId="urn:microsoft.com/office/officeart/2005/8/layout/hProcess9"/>
    <dgm:cxn modelId="{908AF2A9-95AE-4340-953D-AB96BB4FAECD}" type="presParOf" srcId="{4A328EFB-41C1-4EBF-9C25-D2F06687F7B3}" destId="{E584FA47-BD75-46D3-AB51-EDF59455477E}" srcOrd="2" destOrd="0" presId="urn:microsoft.com/office/officeart/2005/8/layout/hProcess9"/>
    <dgm:cxn modelId="{B60334F7-9CE1-411D-B7F1-2C4C67836669}" type="presParOf" srcId="{4A328EFB-41C1-4EBF-9C25-D2F06687F7B3}" destId="{4C1FA4F0-84D3-4A89-A555-3929D0AA0192}" srcOrd="3" destOrd="0" presId="urn:microsoft.com/office/officeart/2005/8/layout/hProcess9"/>
    <dgm:cxn modelId="{5372BF35-90C8-47F5-BF10-6015C5753D94}" type="presParOf" srcId="{4A328EFB-41C1-4EBF-9C25-D2F06687F7B3}" destId="{CD2A468C-B9C2-4B8D-BB2A-5A55B052CA80}" srcOrd="4" destOrd="0" presId="urn:microsoft.com/office/officeart/2005/8/layout/hProcess9"/>
    <dgm:cxn modelId="{FBD5AE6C-512E-4D43-9501-87C827C0F637}" type="presParOf" srcId="{4A328EFB-41C1-4EBF-9C25-D2F06687F7B3}" destId="{5BD9DBEB-E3F0-49E4-BE04-611CAE20BD1E}" srcOrd="5" destOrd="0" presId="urn:microsoft.com/office/officeart/2005/8/layout/hProcess9"/>
    <dgm:cxn modelId="{6CC9453B-F3B7-4718-8FCE-E9D93A29722B}" type="presParOf" srcId="{4A328EFB-41C1-4EBF-9C25-D2F06687F7B3}" destId="{7A01F2DD-F418-4884-99EB-FC2086D261EC}" srcOrd="6" destOrd="0" presId="urn:microsoft.com/office/officeart/2005/8/layout/hProcess9"/>
    <dgm:cxn modelId="{621EDF19-13AF-4158-B010-128CB8EC3499}" type="presParOf" srcId="{4A328EFB-41C1-4EBF-9C25-D2F06687F7B3}" destId="{0605BE6B-D7DE-4E80-8083-6E76FBA966FB}" srcOrd="7" destOrd="0" presId="urn:microsoft.com/office/officeart/2005/8/layout/hProcess9"/>
    <dgm:cxn modelId="{C1E569AE-1DFB-4E98-AB4A-F38C5C995D61}" type="presParOf" srcId="{4A328EFB-41C1-4EBF-9C25-D2F06687F7B3}" destId="{CA88D7A2-8137-4C98-9CE1-49A2DC257AEE}" srcOrd="8" destOrd="0" presId="urn:microsoft.com/office/officeart/2005/8/layout/hProcess9"/>
    <dgm:cxn modelId="{6ED1BB89-BF0B-4585-86BC-DFF6AE322318}" type="presParOf" srcId="{4A328EFB-41C1-4EBF-9C25-D2F06687F7B3}" destId="{9D2A20C4-7BFD-47FB-8F54-891BCA47692A}" srcOrd="9" destOrd="0" presId="urn:microsoft.com/office/officeart/2005/8/layout/hProcess9"/>
    <dgm:cxn modelId="{464A0A71-75C9-47EF-BF20-3E2174ED3A70}" type="presParOf" srcId="{4A328EFB-41C1-4EBF-9C25-D2F06687F7B3}" destId="{94BCC3EB-5D22-40C5-876E-30FD4C232EA3}" srcOrd="10" destOrd="0" presId="urn:microsoft.com/office/officeart/2005/8/layout/hProcess9"/>
    <dgm:cxn modelId="{23A35DC5-49F8-424C-895D-1565E7742C4F}" type="presParOf" srcId="{4A328EFB-41C1-4EBF-9C25-D2F06687F7B3}" destId="{48B9ABDA-4D04-4CF4-B686-AB027D5AD694}" srcOrd="11" destOrd="0" presId="urn:microsoft.com/office/officeart/2005/8/layout/hProcess9"/>
    <dgm:cxn modelId="{22E3C4FE-0EEB-43D2-9DF7-A585795BA9FD}" type="presParOf" srcId="{4A328EFB-41C1-4EBF-9C25-D2F06687F7B3}" destId="{591B80FC-2294-4F4D-83E7-9E0F88371A55}" srcOrd="12" destOrd="0" presId="urn:microsoft.com/office/officeart/2005/8/layout/hProcess9"/>
    <dgm:cxn modelId="{14204744-FF8A-4C57-B5B8-71B207E32CF3}" type="presParOf" srcId="{4A328EFB-41C1-4EBF-9C25-D2F06687F7B3}" destId="{79973EF6-5E41-4E05-AD0A-1C9BECAF07D3}" srcOrd="13" destOrd="0" presId="urn:microsoft.com/office/officeart/2005/8/layout/hProcess9"/>
    <dgm:cxn modelId="{55C2CA8F-67BF-4F01-8422-EC6E2FE0FD6B}" type="presParOf" srcId="{4A328EFB-41C1-4EBF-9C25-D2F06687F7B3}" destId="{65322877-33E5-41E6-B601-09AF8AA65C15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BA9E0-CB74-4796-9889-D6796AA28BED}">
      <dsp:nvSpPr>
        <dsp:cNvPr id="0" name=""/>
        <dsp:cNvSpPr/>
      </dsp:nvSpPr>
      <dsp:spPr>
        <a:xfrm>
          <a:off x="0" y="969519"/>
          <a:ext cx="1885415" cy="1076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ym typeface="Wingdings" panose="05000000000000000000" pitchFamily="2" charset="2"/>
            </a:rPr>
            <a:t>PR Valle d’Aosta FESR contribuisce </a:t>
          </a:r>
          <a:endParaRPr lang="it-IT" sz="1200" kern="1200" dirty="0"/>
        </a:p>
      </dsp:txBody>
      <dsp:txXfrm>
        <a:off x="31540" y="1001059"/>
        <a:ext cx="1822335" cy="1013777"/>
      </dsp:txXfrm>
    </dsp:sp>
    <dsp:sp modelId="{A4690CB6-6107-4937-86DD-E8253F911E0A}">
      <dsp:nvSpPr>
        <dsp:cNvPr id="0" name=""/>
        <dsp:cNvSpPr/>
      </dsp:nvSpPr>
      <dsp:spPr>
        <a:xfrm rot="17688316">
          <a:off x="1620702" y="1068894"/>
          <a:ext cx="912071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912071" y="250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2053936" y="1071185"/>
        <a:ext cx="45603" cy="45603"/>
      </dsp:txXfrm>
    </dsp:sp>
    <dsp:sp modelId="{1FE02AFA-E735-4AFA-BBCA-0B76C55AB2F6}">
      <dsp:nvSpPr>
        <dsp:cNvPr id="0" name=""/>
        <dsp:cNvSpPr/>
      </dsp:nvSpPr>
      <dsp:spPr>
        <a:xfrm>
          <a:off x="2268061" y="0"/>
          <a:ext cx="1276201" cy="1360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Priorità 1 Ricerca, Innovazione, Digitalizzazione e competitività</a:t>
          </a:r>
        </a:p>
      </dsp:txBody>
      <dsp:txXfrm>
        <a:off x="2305440" y="37379"/>
        <a:ext cx="1201443" cy="1285293"/>
      </dsp:txXfrm>
    </dsp:sp>
    <dsp:sp modelId="{3DF97B66-081E-41EC-BB0B-82C8E5975255}">
      <dsp:nvSpPr>
        <dsp:cNvPr id="0" name=""/>
        <dsp:cNvSpPr/>
      </dsp:nvSpPr>
      <dsp:spPr>
        <a:xfrm rot="20040661">
          <a:off x="3487788" y="410209"/>
          <a:ext cx="1116954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1116954" y="25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4018341" y="407377"/>
        <a:ext cx="55847" cy="55847"/>
      </dsp:txXfrm>
    </dsp:sp>
    <dsp:sp modelId="{43FD1D5D-8F1D-4112-92F4-8ADF6614D5D7}">
      <dsp:nvSpPr>
        <dsp:cNvPr id="0" name=""/>
        <dsp:cNvSpPr/>
      </dsp:nvSpPr>
      <dsp:spPr>
        <a:xfrm>
          <a:off x="4548268" y="28160"/>
          <a:ext cx="6710925" cy="324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1.1 Sviluppare e rafforzare le capacità di ricerca e di innovazione e l'introduzione di tecnologie avanzate</a:t>
          </a:r>
        </a:p>
      </dsp:txBody>
      <dsp:txXfrm>
        <a:off x="4557782" y="37674"/>
        <a:ext cx="6691897" cy="305807"/>
      </dsp:txXfrm>
    </dsp:sp>
    <dsp:sp modelId="{F555A989-A52B-4839-BD49-62CBE9A63324}">
      <dsp:nvSpPr>
        <dsp:cNvPr id="0" name=""/>
        <dsp:cNvSpPr/>
      </dsp:nvSpPr>
      <dsp:spPr>
        <a:xfrm rot="95682">
          <a:off x="3544067" y="668933"/>
          <a:ext cx="1006199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1006199" y="25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4022012" y="668871"/>
        <a:ext cx="50309" cy="50309"/>
      </dsp:txXfrm>
    </dsp:sp>
    <dsp:sp modelId="{5A0004FA-D60C-4257-B0CA-CC43B75C0333}">
      <dsp:nvSpPr>
        <dsp:cNvPr id="0" name=""/>
        <dsp:cNvSpPr/>
      </dsp:nvSpPr>
      <dsp:spPr>
        <a:xfrm>
          <a:off x="4550072" y="473608"/>
          <a:ext cx="6709121" cy="468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1.2 Permettere ai cittadini, alle imprese, alle organizzazioni di ricerca e alle autorità pubbliche di cogliere i vantaggi   della digitalizzazione</a:t>
          </a:r>
        </a:p>
      </dsp:txBody>
      <dsp:txXfrm>
        <a:off x="4563804" y="487340"/>
        <a:ext cx="6681657" cy="441373"/>
      </dsp:txXfrm>
    </dsp:sp>
    <dsp:sp modelId="{B06AA2AC-9215-4880-8431-75E6A0B532F1}">
      <dsp:nvSpPr>
        <dsp:cNvPr id="0" name=""/>
        <dsp:cNvSpPr/>
      </dsp:nvSpPr>
      <dsp:spPr>
        <a:xfrm rot="1719763">
          <a:off x="3473470" y="932027"/>
          <a:ext cx="1155399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1155399" y="25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4022285" y="928235"/>
        <a:ext cx="57769" cy="57769"/>
      </dsp:txXfrm>
    </dsp:sp>
    <dsp:sp modelId="{9CCC782E-6E8B-46C4-93AA-7E6DD09B6C24}">
      <dsp:nvSpPr>
        <dsp:cNvPr id="0" name=""/>
        <dsp:cNvSpPr/>
      </dsp:nvSpPr>
      <dsp:spPr>
        <a:xfrm>
          <a:off x="4558077" y="1049925"/>
          <a:ext cx="6701116" cy="368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1.3 Rafforzare la crescita sostenibile e la competitività delle PMI e la creazione di posti di lavoro nelle PMI, anche grazie agli investimenti produttivi</a:t>
          </a:r>
        </a:p>
      </dsp:txBody>
      <dsp:txXfrm>
        <a:off x="4568872" y="1060720"/>
        <a:ext cx="6679526" cy="346991"/>
      </dsp:txXfrm>
    </dsp:sp>
    <dsp:sp modelId="{8DC90092-C3A7-4E36-8089-5ACA8AACB662}">
      <dsp:nvSpPr>
        <dsp:cNvPr id="0" name=""/>
        <dsp:cNvSpPr/>
      </dsp:nvSpPr>
      <dsp:spPr>
        <a:xfrm rot="3909022">
          <a:off x="1588332" y="1947833"/>
          <a:ext cx="1024843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1024843" y="250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2075133" y="1947305"/>
        <a:ext cx="51242" cy="51242"/>
      </dsp:txXfrm>
    </dsp:sp>
    <dsp:sp modelId="{6C1246A2-5341-4D7B-A16B-D57F4E118A6D}">
      <dsp:nvSpPr>
        <dsp:cNvPr id="0" name=""/>
        <dsp:cNvSpPr/>
      </dsp:nvSpPr>
      <dsp:spPr>
        <a:xfrm>
          <a:off x="2316093" y="1795045"/>
          <a:ext cx="1188399" cy="1285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Priorità 3 Energia e Adattamento ai cambiamenti climatici </a:t>
          </a:r>
        </a:p>
      </dsp:txBody>
      <dsp:txXfrm>
        <a:off x="2350900" y="1829852"/>
        <a:ext cx="1118785" cy="1216104"/>
      </dsp:txXfrm>
    </dsp:sp>
    <dsp:sp modelId="{F39AB597-F21B-409F-8ACA-A4F8C66BEB92}">
      <dsp:nvSpPr>
        <dsp:cNvPr id="0" name=""/>
        <dsp:cNvSpPr/>
      </dsp:nvSpPr>
      <dsp:spPr>
        <a:xfrm rot="19596709">
          <a:off x="3408065" y="2091281"/>
          <a:ext cx="1168546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1168546" y="25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3963125" y="2087160"/>
        <a:ext cx="58427" cy="58427"/>
      </dsp:txXfrm>
    </dsp:sp>
    <dsp:sp modelId="{228FA947-F4A9-4E92-BDA8-2A132C06C875}">
      <dsp:nvSpPr>
        <dsp:cNvPr id="0" name=""/>
        <dsp:cNvSpPr/>
      </dsp:nvSpPr>
      <dsp:spPr>
        <a:xfrm>
          <a:off x="4480184" y="1607173"/>
          <a:ext cx="6147217" cy="375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2.1 Promuovere l’efficienza energetica e ridurre le emissioni di gas a effetto serra</a:t>
          </a:r>
        </a:p>
      </dsp:txBody>
      <dsp:txXfrm>
        <a:off x="4491177" y="1618166"/>
        <a:ext cx="6125231" cy="353355"/>
      </dsp:txXfrm>
    </dsp:sp>
    <dsp:sp modelId="{22C053C8-0FB4-4636-8BFE-913F85126DEA}">
      <dsp:nvSpPr>
        <dsp:cNvPr id="0" name=""/>
        <dsp:cNvSpPr/>
      </dsp:nvSpPr>
      <dsp:spPr>
        <a:xfrm rot="21123620">
          <a:off x="3499897" y="2346579"/>
          <a:ext cx="958995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958995" y="25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3955419" y="2347696"/>
        <a:ext cx="47949" cy="47949"/>
      </dsp:txXfrm>
    </dsp:sp>
    <dsp:sp modelId="{E1B77A46-C23F-417C-89F0-EB02185CF71F}">
      <dsp:nvSpPr>
        <dsp:cNvPr id="0" name=""/>
        <dsp:cNvSpPr/>
      </dsp:nvSpPr>
      <dsp:spPr>
        <a:xfrm>
          <a:off x="4454296" y="2113048"/>
          <a:ext cx="6151547" cy="384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2.2 Promuovere le energie rinnovabili </a:t>
          </a:r>
        </a:p>
      </dsp:txBody>
      <dsp:txXfrm>
        <a:off x="4465566" y="2124318"/>
        <a:ext cx="6129007" cy="362240"/>
      </dsp:txXfrm>
    </dsp:sp>
    <dsp:sp modelId="{C9C29385-78FC-4BDD-BDEC-6C2613861A18}">
      <dsp:nvSpPr>
        <dsp:cNvPr id="0" name=""/>
        <dsp:cNvSpPr/>
      </dsp:nvSpPr>
      <dsp:spPr>
        <a:xfrm rot="1326292">
          <a:off x="3466817" y="2605696"/>
          <a:ext cx="1025154" cy="50185"/>
        </a:xfrm>
        <a:custGeom>
          <a:avLst/>
          <a:gdLst/>
          <a:ahLst/>
          <a:cxnLst/>
          <a:rect l="0" t="0" r="0" b="0"/>
          <a:pathLst>
            <a:path>
              <a:moveTo>
                <a:pt x="0" y="25092"/>
              </a:moveTo>
              <a:lnTo>
                <a:pt x="1025154" y="250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3953765" y="2605160"/>
        <a:ext cx="51257" cy="51257"/>
      </dsp:txXfrm>
    </dsp:sp>
    <dsp:sp modelId="{1C355903-002B-4761-AFA1-AB5B19AD4CA0}">
      <dsp:nvSpPr>
        <dsp:cNvPr id="0" name=""/>
        <dsp:cNvSpPr/>
      </dsp:nvSpPr>
      <dsp:spPr>
        <a:xfrm>
          <a:off x="4454296" y="2626670"/>
          <a:ext cx="6149640" cy="394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2.4 Promuovere l'adattamento ai cambiamenti climatici, la prevenzione dei rischi di catastrofe e la resilienza, prendendo in considerazione approcci ecosistemici</a:t>
          </a:r>
        </a:p>
      </dsp:txBody>
      <dsp:txXfrm>
        <a:off x="4465836" y="2638210"/>
        <a:ext cx="6126560" cy="370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BA9E0-CB74-4796-9889-D6796AA28BED}">
      <dsp:nvSpPr>
        <dsp:cNvPr id="0" name=""/>
        <dsp:cNvSpPr/>
      </dsp:nvSpPr>
      <dsp:spPr>
        <a:xfrm>
          <a:off x="3" y="671381"/>
          <a:ext cx="2452400" cy="1442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ym typeface="Wingdings" panose="05000000000000000000" pitchFamily="2" charset="2"/>
            </a:rPr>
            <a:t>PR Valle d’Aosta FESR contribuisce </a:t>
          </a:r>
          <a:endParaRPr lang="it-IT" sz="1300" kern="1200" dirty="0"/>
        </a:p>
      </dsp:txBody>
      <dsp:txXfrm>
        <a:off x="42263" y="713641"/>
        <a:ext cx="2367880" cy="1358337"/>
      </dsp:txXfrm>
    </dsp:sp>
    <dsp:sp modelId="{A4690CB6-6107-4937-86DD-E8253F911E0A}">
      <dsp:nvSpPr>
        <dsp:cNvPr id="0" name=""/>
        <dsp:cNvSpPr/>
      </dsp:nvSpPr>
      <dsp:spPr>
        <a:xfrm rot="2548289">
          <a:off x="2314084" y="1708155"/>
          <a:ext cx="1054320" cy="81210"/>
        </a:xfrm>
        <a:custGeom>
          <a:avLst/>
          <a:gdLst/>
          <a:ahLst/>
          <a:cxnLst/>
          <a:rect l="0" t="0" r="0" b="0"/>
          <a:pathLst>
            <a:path>
              <a:moveTo>
                <a:pt x="0" y="40605"/>
              </a:moveTo>
              <a:lnTo>
                <a:pt x="1054320" y="40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814886" y="1722403"/>
        <a:ext cx="52716" cy="52716"/>
      </dsp:txXfrm>
    </dsp:sp>
    <dsp:sp modelId="{1FE02AFA-E735-4AFA-BBCA-0B76C55AB2F6}">
      <dsp:nvSpPr>
        <dsp:cNvPr id="0" name=""/>
        <dsp:cNvSpPr/>
      </dsp:nvSpPr>
      <dsp:spPr>
        <a:xfrm>
          <a:off x="3230084" y="1491611"/>
          <a:ext cx="2452400" cy="1226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ym typeface="Wingdings" panose="05000000000000000000" pitchFamily="2" charset="2"/>
            </a:rPr>
            <a:t>Priorità 5 – Cultura e Turismo</a:t>
          </a:r>
          <a:endParaRPr lang="it-IT" sz="1300" kern="1200" dirty="0"/>
        </a:p>
      </dsp:txBody>
      <dsp:txXfrm>
        <a:off x="3265998" y="1527525"/>
        <a:ext cx="2380572" cy="1154372"/>
      </dsp:txXfrm>
    </dsp:sp>
    <dsp:sp modelId="{3DF97B66-081E-41EC-BB0B-82C8E5975255}">
      <dsp:nvSpPr>
        <dsp:cNvPr id="0" name=""/>
        <dsp:cNvSpPr/>
      </dsp:nvSpPr>
      <dsp:spPr>
        <a:xfrm>
          <a:off x="5682485" y="2064106"/>
          <a:ext cx="1110447" cy="81210"/>
        </a:xfrm>
        <a:custGeom>
          <a:avLst/>
          <a:gdLst/>
          <a:ahLst/>
          <a:cxnLst/>
          <a:rect l="0" t="0" r="0" b="0"/>
          <a:pathLst>
            <a:path>
              <a:moveTo>
                <a:pt x="0" y="40605"/>
              </a:moveTo>
              <a:lnTo>
                <a:pt x="1110447" y="406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209947" y="2076950"/>
        <a:ext cx="55522" cy="55522"/>
      </dsp:txXfrm>
    </dsp:sp>
    <dsp:sp modelId="{43FD1D5D-8F1D-4112-92F4-8ADF6614D5D7}">
      <dsp:nvSpPr>
        <dsp:cNvPr id="0" name=""/>
        <dsp:cNvSpPr/>
      </dsp:nvSpPr>
      <dsp:spPr>
        <a:xfrm>
          <a:off x="6792932" y="1491611"/>
          <a:ext cx="2452400" cy="1226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ym typeface="Wingdings" panose="05000000000000000000" pitchFamily="2" charset="2"/>
            </a:rPr>
            <a:t>Obiettivo specifico 4.6 Rafforzare il ruolo della cultura e del turismo sostenibile nello sviluppo 	economico, nell’inclusione sociale e nell’innovazione sociale</a:t>
          </a:r>
          <a:endParaRPr lang="it-IT" sz="1300" kern="1200" dirty="0"/>
        </a:p>
      </dsp:txBody>
      <dsp:txXfrm>
        <a:off x="6828846" y="1527525"/>
        <a:ext cx="2380572" cy="1154372"/>
      </dsp:txXfrm>
    </dsp:sp>
    <dsp:sp modelId="{8DC90092-C3A7-4E36-8089-5ACA8AACB662}">
      <dsp:nvSpPr>
        <dsp:cNvPr id="0" name=""/>
        <dsp:cNvSpPr/>
      </dsp:nvSpPr>
      <dsp:spPr>
        <a:xfrm rot="19090557">
          <a:off x="2316542" y="996643"/>
          <a:ext cx="1066398" cy="81210"/>
        </a:xfrm>
        <a:custGeom>
          <a:avLst/>
          <a:gdLst/>
          <a:ahLst/>
          <a:cxnLst/>
          <a:rect l="0" t="0" r="0" b="0"/>
          <a:pathLst>
            <a:path>
              <a:moveTo>
                <a:pt x="0" y="40605"/>
              </a:moveTo>
              <a:lnTo>
                <a:pt x="1066398" y="40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823081" y="1010589"/>
        <a:ext cx="53319" cy="53319"/>
      </dsp:txXfrm>
    </dsp:sp>
    <dsp:sp modelId="{6C1246A2-5341-4D7B-A16B-D57F4E118A6D}">
      <dsp:nvSpPr>
        <dsp:cNvPr id="0" name=""/>
        <dsp:cNvSpPr/>
      </dsp:nvSpPr>
      <dsp:spPr>
        <a:xfrm>
          <a:off x="3247079" y="68587"/>
          <a:ext cx="2452400" cy="1226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>
              <a:sym typeface="Wingdings" panose="05000000000000000000" pitchFamily="2" charset="2"/>
            </a:rPr>
            <a:t>Priorità 1 – Ricerca, innovazione, digitalizzazione e competitività</a:t>
          </a:r>
          <a:endParaRPr lang="it-IT" sz="1300" kern="1200" dirty="0"/>
        </a:p>
      </dsp:txBody>
      <dsp:txXfrm>
        <a:off x="3282993" y="104501"/>
        <a:ext cx="2380572" cy="1154372"/>
      </dsp:txXfrm>
    </dsp:sp>
    <dsp:sp modelId="{F39AB597-F21B-409F-8ACA-A4F8C66BEB92}">
      <dsp:nvSpPr>
        <dsp:cNvPr id="0" name=""/>
        <dsp:cNvSpPr/>
      </dsp:nvSpPr>
      <dsp:spPr>
        <a:xfrm>
          <a:off x="5699480" y="641082"/>
          <a:ext cx="1095953" cy="81210"/>
        </a:xfrm>
        <a:custGeom>
          <a:avLst/>
          <a:gdLst/>
          <a:ahLst/>
          <a:cxnLst/>
          <a:rect l="0" t="0" r="0" b="0"/>
          <a:pathLst>
            <a:path>
              <a:moveTo>
                <a:pt x="0" y="40605"/>
              </a:moveTo>
              <a:lnTo>
                <a:pt x="1095953" y="406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220058" y="654288"/>
        <a:ext cx="54797" cy="54797"/>
      </dsp:txXfrm>
    </dsp:sp>
    <dsp:sp modelId="{228FA947-F4A9-4E92-BDA8-2A132C06C875}">
      <dsp:nvSpPr>
        <dsp:cNvPr id="0" name=""/>
        <dsp:cNvSpPr/>
      </dsp:nvSpPr>
      <dsp:spPr>
        <a:xfrm>
          <a:off x="6795433" y="68587"/>
          <a:ext cx="2452400" cy="1226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Obiettivo specifico 1.2 Permettere ai cittadini, alle imprese, alle organizzazioni di ricerca e alle autorità pubbliche di cogliere i vantaggi della digitalizzazione</a:t>
          </a:r>
        </a:p>
      </dsp:txBody>
      <dsp:txXfrm>
        <a:off x="6831347" y="104501"/>
        <a:ext cx="2380572" cy="1154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696B6-9B01-46D9-A84C-0035E1F4D8F2}">
      <dsp:nvSpPr>
        <dsp:cNvPr id="0" name=""/>
        <dsp:cNvSpPr/>
      </dsp:nvSpPr>
      <dsp:spPr>
        <a:xfrm>
          <a:off x="875560" y="0"/>
          <a:ext cx="9923015" cy="584537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FFA0D-032D-4E11-936A-3AF692B2B1BF}">
      <dsp:nvSpPr>
        <dsp:cNvPr id="0" name=""/>
        <dsp:cNvSpPr/>
      </dsp:nvSpPr>
      <dsp:spPr>
        <a:xfrm>
          <a:off x="463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Incontro con i Programmatori e i Beneficiari del PR Valle d’Aosta FESR 2021/2027</a:t>
          </a:r>
        </a:p>
      </dsp:txBody>
      <dsp:txXfrm>
        <a:off x="68707" y="1821855"/>
        <a:ext cx="1261501" cy="2201660"/>
      </dsp:txXfrm>
    </dsp:sp>
    <dsp:sp modelId="{E584FA47-BD75-46D3-AB51-EDF59455477E}">
      <dsp:nvSpPr>
        <dsp:cNvPr id="0" name=""/>
        <dsp:cNvSpPr/>
      </dsp:nvSpPr>
      <dsp:spPr>
        <a:xfrm>
          <a:off x="1468351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Necessità di una riprogrammazione del PR Valle d’Aosta FESR 2021/2027</a:t>
          </a:r>
        </a:p>
      </dsp:txBody>
      <dsp:txXfrm>
        <a:off x="1536595" y="1821855"/>
        <a:ext cx="1261501" cy="2201660"/>
      </dsp:txXfrm>
    </dsp:sp>
    <dsp:sp modelId="{CD2A468C-B9C2-4B8D-BB2A-5A55B052CA80}">
      <dsp:nvSpPr>
        <dsp:cNvPr id="0" name=""/>
        <dsp:cNvSpPr/>
      </dsp:nvSpPr>
      <dsp:spPr>
        <a:xfrm>
          <a:off x="2936240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Avvallo tecnico della proposta di modifica del PR Valle d’Aosta FESR 2021/2027</a:t>
          </a:r>
        </a:p>
      </dsp:txBody>
      <dsp:txXfrm>
        <a:off x="3004484" y="1821855"/>
        <a:ext cx="1261501" cy="2201660"/>
      </dsp:txXfrm>
    </dsp:sp>
    <dsp:sp modelId="{7A01F2DD-F418-4884-99EB-FC2086D261EC}">
      <dsp:nvSpPr>
        <dsp:cNvPr id="0" name=""/>
        <dsp:cNvSpPr/>
      </dsp:nvSpPr>
      <dsp:spPr>
        <a:xfrm>
          <a:off x="4404129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Scambio informale con Commissione Europea e servizi dello Stato relativamente alla Relazione di Riesame e la proposta di PR Valle d’Aosta FESR 2021/2027 modificato </a:t>
          </a:r>
        </a:p>
      </dsp:txBody>
      <dsp:txXfrm>
        <a:off x="4472373" y="1821855"/>
        <a:ext cx="1261501" cy="2201660"/>
      </dsp:txXfrm>
    </dsp:sp>
    <dsp:sp modelId="{CA88D7A2-8137-4C98-9CE1-49A2DC257AEE}">
      <dsp:nvSpPr>
        <dsp:cNvPr id="0" name=""/>
        <dsp:cNvSpPr/>
      </dsp:nvSpPr>
      <dsp:spPr>
        <a:xfrm>
          <a:off x="5872017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/>
            <a:t>Avvallo politico della proposta di modifica del PR Valle d’Aosta FESR 2021/2027, per il tramite di una Deliberazione di Giunta Regionale</a:t>
          </a:r>
          <a:endParaRPr lang="it-IT" sz="1100" kern="1200" dirty="0"/>
        </a:p>
      </dsp:txBody>
      <dsp:txXfrm>
        <a:off x="5940261" y="1821855"/>
        <a:ext cx="1261501" cy="2201660"/>
      </dsp:txXfrm>
    </dsp:sp>
    <dsp:sp modelId="{94BCC3EB-5D22-40C5-876E-30FD4C232EA3}">
      <dsp:nvSpPr>
        <dsp:cNvPr id="0" name=""/>
        <dsp:cNvSpPr/>
      </dsp:nvSpPr>
      <dsp:spPr>
        <a:xfrm>
          <a:off x="7339906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Passaggio in Comitato di Sorveglianza per l’approvazione del PR Valle d’Aosta FESR 2021/2027 con procedura scritta </a:t>
          </a:r>
        </a:p>
      </dsp:txBody>
      <dsp:txXfrm>
        <a:off x="7408150" y="1821855"/>
        <a:ext cx="1261501" cy="2201660"/>
      </dsp:txXfrm>
    </dsp:sp>
    <dsp:sp modelId="{591B80FC-2294-4F4D-83E7-9E0F88371A55}">
      <dsp:nvSpPr>
        <dsp:cNvPr id="0" name=""/>
        <dsp:cNvSpPr/>
      </dsp:nvSpPr>
      <dsp:spPr>
        <a:xfrm>
          <a:off x="8807795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Caricamento su SFC della Relazione di riesame con l’allocazione dell’importo di flessibilità e della proposta di PR Valle d’Aosta FESR 2021/2027 modificato </a:t>
          </a:r>
        </a:p>
      </dsp:txBody>
      <dsp:txXfrm>
        <a:off x="8876039" y="1821855"/>
        <a:ext cx="1261501" cy="2201660"/>
      </dsp:txXfrm>
    </dsp:sp>
    <dsp:sp modelId="{65322877-33E5-41E6-B601-09AF8AA65C15}">
      <dsp:nvSpPr>
        <dsp:cNvPr id="0" name=""/>
        <dsp:cNvSpPr/>
      </dsp:nvSpPr>
      <dsp:spPr>
        <a:xfrm>
          <a:off x="10275683" y="1753611"/>
          <a:ext cx="1397989" cy="2338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Decisione della Commissione Europea di assegnazione definitiva dell’importo di flessibilità e approvazione del PR  Valle d’Aosta FESR 2021/2027 modificato, </a:t>
          </a:r>
          <a:r>
            <a:rPr lang="it-IT" sz="1100" u="sng" kern="1200" dirty="0"/>
            <a:t>entro 4 mesi </a:t>
          </a:r>
          <a:r>
            <a:rPr lang="it-IT" sz="1100" u="none" kern="1200" dirty="0"/>
            <a:t>dalla presentazione</a:t>
          </a:r>
        </a:p>
      </dsp:txBody>
      <dsp:txXfrm>
        <a:off x="10343927" y="1821855"/>
        <a:ext cx="1261501" cy="2201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22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99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724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395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290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>
            <a:normAutofit/>
          </a:bodyPr>
          <a:lstStyle/>
          <a:p>
            <a:r>
              <a:rPr lang="it-IT" sz="3200" cap="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Informativa sulle attività volte alla predisposizione del riesame intermedio, ai sensi dell’art. 18 del reg. (UE) 2021/1060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Sorveglianza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1" y="4076004"/>
            <a:ext cx="565731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</a:t>
            </a:r>
            <a:r>
              <a:rPr lang="it-IT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Sorveglianza </a:t>
            </a: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IL RIESAME INTERMEDIO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10647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19657DB-A6F4-4D13-A154-8E767508BF50}"/>
              </a:ext>
            </a:extLst>
          </p:cNvPr>
          <p:cNvSpPr txBox="1"/>
          <p:nvPr/>
        </p:nvSpPr>
        <p:spPr>
          <a:xfrm>
            <a:off x="530352" y="1401461"/>
            <a:ext cx="11131296" cy="3584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Costituisce una delle novità della Programmazione 2021/2027.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riesame viene disciplinato nell’articolo 18 del Regolamento (UE) n. 2021/1060.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Esso prevede che l’Autorità di Gestione carichi su SFC (System for Fund Management in the </a:t>
            </a:r>
            <a:r>
              <a:rPr lang="it-IT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Union), entro il 31 marzo 2025: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l’analisi relativa ai risultati del PR Valle d’Aosta FESR 2021/2027 (Relazione di riesame);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 di assegnazione definitiva dell’importo di flessibilità;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necessario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proposta di programma modificato.</a:t>
            </a:r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IMPORTO DI FLESSIBILITÀ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80BFBE4-4105-4300-A5E6-E73855EC5344}"/>
              </a:ext>
            </a:extLst>
          </p:cNvPr>
          <p:cNvSpPr txBox="1"/>
          <p:nvPr/>
        </p:nvSpPr>
        <p:spPr>
          <a:xfrm>
            <a:off x="987552" y="1500326"/>
            <a:ext cx="10058399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L’importo di flessibilità, ai sensi dell’articolo 86, paragrafo 1, del Regolamento (UE) n. 2021/1060, corrisponde al 50% delle dotazioni per gli anni 2026 e 2027 ed è mantenuto e definitivamente assegnato al Programma dopo la decisione della Commissione Europea conseguente al riesame intermedio. </a:t>
            </a:r>
            <a:endParaRPr lang="it-IT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Tale importo si considera non allocabile, ai sensi dell’articolo 18, paragrafo 5, del Regolamento (UE) n. 2021/1060, se non successivamente a tale decisione. </a:t>
            </a:r>
          </a:p>
        </p:txBody>
      </p:sp>
    </p:spTree>
    <p:extLst>
      <p:ext uri="{BB962C8B-B14F-4D97-AF65-F5344CB8AC3E}">
        <p14:creationId xmlns:p14="http://schemas.microsoft.com/office/powerpoint/2010/main" val="32918037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Attualmente 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17BC29AA-D657-4597-B1B8-7DB230BA2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9192"/>
              </p:ext>
            </p:extLst>
          </p:nvPr>
        </p:nvGraphicFramePr>
        <p:xfrm>
          <a:off x="929685" y="1688128"/>
          <a:ext cx="10332629" cy="3499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8294">
                  <a:extLst>
                    <a:ext uri="{9D8B030D-6E8A-4147-A177-3AD203B41FA5}">
                      <a16:colId xmlns:a16="http://schemas.microsoft.com/office/drawing/2014/main" val="4156073493"/>
                    </a:ext>
                  </a:extLst>
                </a:gridCol>
                <a:gridCol w="490947">
                  <a:extLst>
                    <a:ext uri="{9D8B030D-6E8A-4147-A177-3AD203B41FA5}">
                      <a16:colId xmlns:a16="http://schemas.microsoft.com/office/drawing/2014/main" val="3550389821"/>
                    </a:ext>
                  </a:extLst>
                </a:gridCol>
                <a:gridCol w="903741">
                  <a:extLst>
                    <a:ext uri="{9D8B030D-6E8A-4147-A177-3AD203B41FA5}">
                      <a16:colId xmlns:a16="http://schemas.microsoft.com/office/drawing/2014/main" val="2343552718"/>
                    </a:ext>
                  </a:extLst>
                </a:gridCol>
                <a:gridCol w="1388294">
                  <a:extLst>
                    <a:ext uri="{9D8B030D-6E8A-4147-A177-3AD203B41FA5}">
                      <a16:colId xmlns:a16="http://schemas.microsoft.com/office/drawing/2014/main" val="228378579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469446134"/>
                    </a:ext>
                  </a:extLst>
                </a:gridCol>
                <a:gridCol w="1126124">
                  <a:extLst>
                    <a:ext uri="{9D8B030D-6E8A-4147-A177-3AD203B41FA5}">
                      <a16:colId xmlns:a16="http://schemas.microsoft.com/office/drawing/2014/main" val="130456179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1688640065"/>
                    </a:ext>
                  </a:extLst>
                </a:gridCol>
                <a:gridCol w="471764">
                  <a:extLst>
                    <a:ext uri="{9D8B030D-6E8A-4147-A177-3AD203B41FA5}">
                      <a16:colId xmlns:a16="http://schemas.microsoft.com/office/drawing/2014/main" val="653160463"/>
                    </a:ext>
                  </a:extLst>
                </a:gridCol>
                <a:gridCol w="1038023">
                  <a:extLst>
                    <a:ext uri="{9D8B030D-6E8A-4147-A177-3AD203B41FA5}">
                      <a16:colId xmlns:a16="http://schemas.microsoft.com/office/drawing/2014/main" val="3554326812"/>
                    </a:ext>
                  </a:extLst>
                </a:gridCol>
                <a:gridCol w="1310140">
                  <a:extLst>
                    <a:ext uri="{9D8B030D-6E8A-4147-A177-3AD203B41FA5}">
                      <a16:colId xmlns:a16="http://schemas.microsoft.com/office/drawing/2014/main" val="3065758060"/>
                    </a:ext>
                  </a:extLst>
                </a:gridCol>
              </a:tblGrid>
              <a:tr h="50330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Numero dell'obiettivo specifico del JTF/dell'obiettivo strategico oppure assistenza tecnica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Priorità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 dirty="0" err="1">
                          <a:effectLst/>
                        </a:rPr>
                        <a:t>Contributo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dell'Unione</a:t>
                      </a:r>
                      <a:r>
                        <a:rPr lang="en-US" sz="900" dirty="0">
                          <a:effectLst/>
                        </a:rPr>
                        <a:t> (a)=(g)+(h)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Ripartizione del contributo dell'Unione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Contributo nazionale (b)=(c)+(d)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Ripartizione indicativa del contributo nazionale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Totale (e)=(a)+(b)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Tasso di cofinanziamento (f) = (a)/(e)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extLst>
                  <a:ext uri="{0D108BD9-81ED-4DB2-BD59-A6C34878D82A}">
                    <a16:rowId xmlns:a16="http://schemas.microsoft.com/office/drawing/2014/main" val="4061428570"/>
                  </a:ext>
                </a:extLst>
              </a:tr>
              <a:tr h="7223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Contributo dell'Unione meno importo di flessibilità (g)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Importo di flessibilità (h)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Fonti pubbliche (c)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Fonti private (d)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29153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 dirty="0">
                          <a:effectLst/>
                        </a:rPr>
                        <a:t>1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14.280.000,00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12.137.876,00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2.142.124,00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21.420.000,00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21.420.000,00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35.700.000,00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40,0000000000%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3269928611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720.000,00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611.994,00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108.006,00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1.080.000,00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1.080.000,00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1.800.000,00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40,0000000000%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1062744787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14.200.000,00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12.069.877,00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2.130.123,00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21.300.000,00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21.300.000,00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35.500.000,00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40,0000000000%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3120202733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3.200.000,00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2.719.972,00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480.028,00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4.800.000,00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4.800.000,00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8.000.000,00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40,0000000000%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198941295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3.300.867,00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2.805.708,00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495.159,00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4.951.301,00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4.951.301,00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8.252.168,00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39,9999975764%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3465266812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TA36(4)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2.2.1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1.294.850,00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1.100.611,00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194.239,00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1.942.275,00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1.942.275,00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3.237.125,00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40,0000000000%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1557535808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Totale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36.995.717,00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31.446.038,00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5.549.679,00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55.493.576,00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55.493.576,00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92.489.293,00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39,9999997838%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2008990618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Totale generale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36.995.717,00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31.446.038,00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5.549.679,00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55.493.576,00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55.493.576,00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>
                          <a:effectLst/>
                        </a:rPr>
                        <a:t>92.489.293,00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500"/>
                        </a:spcBef>
                      </a:pPr>
                      <a:r>
                        <a:rPr lang="en-US" sz="900" dirty="0">
                          <a:effectLst/>
                        </a:rPr>
                        <a:t>39,9999997838%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0" marB="50800"/>
                </a:tc>
                <a:extLst>
                  <a:ext uri="{0D108BD9-81ED-4DB2-BD59-A6C34878D82A}">
                    <a16:rowId xmlns:a16="http://schemas.microsoft.com/office/drawing/2014/main" val="661832101"/>
                  </a:ext>
                </a:extLst>
              </a:tr>
            </a:tbl>
          </a:graphicData>
        </a:graphic>
      </p:graphicFrame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BCD64FF5-3113-45C2-B64C-C945D1A26C53}"/>
              </a:ext>
            </a:extLst>
          </p:cNvPr>
          <p:cNvSpPr/>
          <p:nvPr/>
        </p:nvSpPr>
        <p:spPr>
          <a:xfrm>
            <a:off x="5007006" y="2095134"/>
            <a:ext cx="1296140" cy="31693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14A273-C132-4587-B786-FB0FC1ED25B0}"/>
              </a:ext>
            </a:extLst>
          </p:cNvPr>
          <p:cNvSpPr txBox="1"/>
          <p:nvPr/>
        </p:nvSpPr>
        <p:spPr>
          <a:xfrm>
            <a:off x="929685" y="1135489"/>
            <a:ext cx="9532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Tabella 11 – Dotazioni finanziarie totali per fondo e cofinanziamento regionale </a:t>
            </a:r>
          </a:p>
        </p:txBody>
      </p:sp>
    </p:spTree>
    <p:extLst>
      <p:ext uri="{BB962C8B-B14F-4D97-AF65-F5344CB8AC3E}">
        <p14:creationId xmlns:p14="http://schemas.microsoft.com/office/powerpoint/2010/main" val="101693532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86163" y="894135"/>
            <a:ext cx="10966232" cy="115595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Elementi da tenere in considerazione al fine della redazione della relazione di riesame ai sensi dell’articolo 18 del Regolamento (UE) n. 2021/1060:</a:t>
            </a:r>
            <a:b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EC3C09D-BF40-4DEF-9C03-85D0C703346A}"/>
              </a:ext>
            </a:extLst>
          </p:cNvPr>
          <p:cNvSpPr txBox="1">
            <a:spLocks/>
          </p:cNvSpPr>
          <p:nvPr/>
        </p:nvSpPr>
        <p:spPr>
          <a:xfrm>
            <a:off x="530352" y="205273"/>
            <a:ext cx="10515600" cy="574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IL RIESAME INTERMEDIO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2AB15F-6C3A-468A-9F6D-AF4BBB43534E}"/>
              </a:ext>
            </a:extLst>
          </p:cNvPr>
          <p:cNvSpPr txBox="1"/>
          <p:nvPr/>
        </p:nvSpPr>
        <p:spPr>
          <a:xfrm>
            <a:off x="803843" y="1688128"/>
            <a:ext cx="1082187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Raccomandazione del Consiglio sulle politiche economiche, sociali, occupazionali, strutturali e di bilancio dell’Italia contenute nel Pacchetto primavera del Semestre europeo 2024 </a:t>
            </a:r>
          </a:p>
          <a:p>
            <a:pPr algn="just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    Il PR Valle d’Aosta FESR 2021/2027 contribuisce al superamento delle sfide individuate tramite: </a:t>
            </a:r>
          </a:p>
          <a:p>
            <a:pPr algn="ctr"/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800" b="1" kern="12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309712EC-CEB5-4086-BC64-AB388B8A26A3}"/>
              </a:ext>
            </a:extLst>
          </p:cNvPr>
          <p:cNvSpPr/>
          <p:nvPr/>
        </p:nvSpPr>
        <p:spPr>
          <a:xfrm>
            <a:off x="1677026" y="2305300"/>
            <a:ext cx="548108" cy="353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0" name="Diagramma 19">
            <a:extLst>
              <a:ext uri="{FF2B5EF4-FFF2-40B4-BE49-F238E27FC236}">
                <a16:creationId xmlns:a16="http://schemas.microsoft.com/office/drawing/2014/main" id="{B54E8919-0326-42D2-B8FF-002218A760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3813432"/>
              </p:ext>
            </p:extLst>
          </p:nvPr>
        </p:nvGraphicFramePr>
        <p:xfrm>
          <a:off x="530352" y="2791827"/>
          <a:ext cx="11259194" cy="308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Rettangolo arrotondato 6">
            <a:extLst>
              <a:ext uri="{FF2B5EF4-FFF2-40B4-BE49-F238E27FC236}">
                <a16:creationId xmlns:a16="http://schemas.microsoft.com/office/drawing/2014/main" id="{4AAA3A08-3FB9-45C3-A88B-209E59731268}"/>
              </a:ext>
            </a:extLst>
          </p:cNvPr>
          <p:cNvSpPr/>
          <p:nvPr/>
        </p:nvSpPr>
        <p:spPr>
          <a:xfrm>
            <a:off x="2722273" y="3699796"/>
            <a:ext cx="1456713" cy="452307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€ 35.700.000,00</a:t>
            </a:r>
          </a:p>
        </p:txBody>
      </p:sp>
      <p:sp>
        <p:nvSpPr>
          <p:cNvPr id="16" name="Rettangolo arrotondato 6">
            <a:extLst>
              <a:ext uri="{FF2B5EF4-FFF2-40B4-BE49-F238E27FC236}">
                <a16:creationId xmlns:a16="http://schemas.microsoft.com/office/drawing/2014/main" id="{8421F326-D5D3-4684-BD34-FAF106AC29DE}"/>
              </a:ext>
            </a:extLst>
          </p:cNvPr>
          <p:cNvSpPr/>
          <p:nvPr/>
        </p:nvSpPr>
        <p:spPr>
          <a:xfrm>
            <a:off x="2722272" y="5413313"/>
            <a:ext cx="1456713" cy="452307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€ 35.500.000,00</a:t>
            </a:r>
          </a:p>
        </p:txBody>
      </p:sp>
    </p:spTree>
    <p:extLst>
      <p:ext uri="{BB962C8B-B14F-4D97-AF65-F5344CB8AC3E}">
        <p14:creationId xmlns:p14="http://schemas.microsoft.com/office/powerpoint/2010/main" val="363061466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86163" y="894135"/>
            <a:ext cx="10966232" cy="115595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Elementi da tenere in considerazione al fine della redazione della relazione di riesame ai sensi dell’articolo 18 del Regolamento (UE) n. 2021/1060:</a:t>
            </a:r>
            <a:b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EC3C09D-BF40-4DEF-9C03-85D0C703346A}"/>
              </a:ext>
            </a:extLst>
          </p:cNvPr>
          <p:cNvSpPr txBox="1">
            <a:spLocks/>
          </p:cNvSpPr>
          <p:nvPr/>
        </p:nvSpPr>
        <p:spPr>
          <a:xfrm>
            <a:off x="530352" y="205273"/>
            <a:ext cx="10515600" cy="574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IL RIESAME INTERMEDIO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2AB15F-6C3A-468A-9F6D-AF4BBB43534E}"/>
              </a:ext>
            </a:extLst>
          </p:cNvPr>
          <p:cNvSpPr txBox="1"/>
          <p:nvPr/>
        </p:nvSpPr>
        <p:spPr>
          <a:xfrm>
            <a:off x="803843" y="1615986"/>
            <a:ext cx="108218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800" kern="12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S</a:t>
            </a:r>
            <a:r>
              <a:rPr lang="it-IT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ituazione socioeconomica della Regione Valle d’Aosta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800" kern="12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Progressi compiuti nell’attuazione del piano energia e clima </a:t>
            </a:r>
            <a:endParaRPr lang="it-IT" sz="1800" kern="1200" dirty="0">
              <a:ln w="0"/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EAE49B7-26B9-4EA3-9F31-0784C036C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84400"/>
              </p:ext>
            </p:extLst>
          </p:nvPr>
        </p:nvGraphicFramePr>
        <p:xfrm>
          <a:off x="878888" y="2533442"/>
          <a:ext cx="10671787" cy="3492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296">
                  <a:extLst>
                    <a:ext uri="{9D8B030D-6E8A-4147-A177-3AD203B41FA5}">
                      <a16:colId xmlns:a16="http://schemas.microsoft.com/office/drawing/2014/main" val="3255689810"/>
                    </a:ext>
                  </a:extLst>
                </a:gridCol>
                <a:gridCol w="2708524">
                  <a:extLst>
                    <a:ext uri="{9D8B030D-6E8A-4147-A177-3AD203B41FA5}">
                      <a16:colId xmlns:a16="http://schemas.microsoft.com/office/drawing/2014/main" val="2971949833"/>
                    </a:ext>
                  </a:extLst>
                </a:gridCol>
                <a:gridCol w="1552077">
                  <a:extLst>
                    <a:ext uri="{9D8B030D-6E8A-4147-A177-3AD203B41FA5}">
                      <a16:colId xmlns:a16="http://schemas.microsoft.com/office/drawing/2014/main" val="665632353"/>
                    </a:ext>
                  </a:extLst>
                </a:gridCol>
                <a:gridCol w="1095581">
                  <a:extLst>
                    <a:ext uri="{9D8B030D-6E8A-4147-A177-3AD203B41FA5}">
                      <a16:colId xmlns:a16="http://schemas.microsoft.com/office/drawing/2014/main" val="515984753"/>
                    </a:ext>
                  </a:extLst>
                </a:gridCol>
                <a:gridCol w="1339046">
                  <a:extLst>
                    <a:ext uri="{9D8B030D-6E8A-4147-A177-3AD203B41FA5}">
                      <a16:colId xmlns:a16="http://schemas.microsoft.com/office/drawing/2014/main" val="3337181524"/>
                    </a:ext>
                  </a:extLst>
                </a:gridCol>
                <a:gridCol w="1190263">
                  <a:extLst>
                    <a:ext uri="{9D8B030D-6E8A-4147-A177-3AD203B41FA5}">
                      <a16:colId xmlns:a16="http://schemas.microsoft.com/office/drawing/2014/main" val="288923572"/>
                    </a:ext>
                  </a:extLst>
                </a:gridCol>
              </a:tblGrid>
              <a:tr h="15205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CONTRIBUTO AL CLIMA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extLst>
                  <a:ext uri="{0D108BD9-81ED-4DB2-BD59-A6C34878D82A}">
                    <a16:rowId xmlns:a16="http://schemas.microsoft.com/office/drawing/2014/main" val="926846598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Obiettivo specifico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Settore di intervento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Risorse attribuite 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Coefficiente per il calcolo del sostegno al clima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Risorse considerate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Contributo al clima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extLst>
                  <a:ext uri="{0D108BD9-81ED-4DB2-BD59-A6C34878D82A}">
                    <a16:rowId xmlns:a16="http://schemas.microsoft.com/office/drawing/2014/main" val="2054742287"/>
                  </a:ext>
                </a:extLst>
              </a:tr>
              <a:tr h="2625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Promuovere l’efficienza energetica e ridurre le emissioni di gas a effetto serra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038 – Efficienza energetica e progetti dimostrativi nelle PMI e misure di sostegno 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800.000,00 €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40%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320.000,00 €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40,00%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extLst>
                  <a:ext uri="{0D108BD9-81ED-4DB2-BD59-A6C34878D82A}">
                    <a16:rowId xmlns:a16="http://schemas.microsoft.com/office/drawing/2014/main" val="3239492016"/>
                  </a:ext>
                </a:extLst>
              </a:tr>
              <a:tr h="2865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Promuovere l’efficienza energetica e ridurre le emissioni di gas a effetto serra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039 - Efficienza energetica e progetti dimostrativi nelle grandi imprese e misure di sostegno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800.000,00 €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40%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320.000,00 €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544401"/>
                  </a:ext>
                </a:extLst>
              </a:tr>
              <a:tr h="52085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Promuovere l’efficienza energetica e ridurre le emissioni di gas a effetto serra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044 – Rinnovo di infrastrutture pubbliche al fine dell'efficienza energetica o misure relative all'efficienza energetica per tali infrastrutture, progetti dimostrativi e misure di sostegno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3.600.000,00 €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40%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1.440.000,00 €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97911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Promuovere le energie rinnovabili in conformità della direttiva (UE) 2018/2001, compresi i criteri di sostenibilità ivi stabiliti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052 – Altri tipi di energia rinnovabile (compresa l’energia geotermica)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2.800.000,00 €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100%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2.800.000,00 €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693456"/>
                  </a:ext>
                </a:extLst>
              </a:tr>
              <a:tr h="779134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Promuovere l’adattamento ai cambiamenti climatici, la prevenzione dei rischi di catastrofe e la resilienza, prendendo in considerazione approcci ecosistemici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058 – Misure di adattamento ai cambiamenti climatici, prevenzione e gestione dei rischi connessi al clima: inondazioni e frane (comprese le azioni di sensibilizzazione, la protezione civile, i sistemi di gestione delle catastrofi, le infrastrutture e gli approcci basati sugli ecosistemi)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6.200.000,00 €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100%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6.200.000,00 €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09835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Promuovere la mobilità urbana multimodale sostenibile quale parte della transizione verso un’economia a zero emissioni nette di carbonio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083 – Infrastrutture ciclistiche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3.200.000,00 €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100%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3.200.000,00 €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064956"/>
                  </a:ext>
                </a:extLst>
              </a:tr>
              <a:tr h="133429">
                <a:tc gridSpan="5"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14.280.000,00 €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511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4017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86163" y="894135"/>
            <a:ext cx="10966232" cy="115595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Elementi da tenere in considerazione al fine della redazione della relazione di riesame ai sensi dell’articolo 18 del Regolamento (UE) n. 2021/1060:</a:t>
            </a:r>
            <a:b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EC3C09D-BF40-4DEF-9C03-85D0C703346A}"/>
              </a:ext>
            </a:extLst>
          </p:cNvPr>
          <p:cNvSpPr txBox="1">
            <a:spLocks/>
          </p:cNvSpPr>
          <p:nvPr/>
        </p:nvSpPr>
        <p:spPr>
          <a:xfrm>
            <a:off x="530352" y="205273"/>
            <a:ext cx="10515600" cy="574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IL RIESAME INTERMEDIO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9C4FEE82-8714-4B5D-9764-CE23B89F4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8952"/>
              </p:ext>
            </p:extLst>
          </p:nvPr>
        </p:nvGraphicFramePr>
        <p:xfrm>
          <a:off x="727969" y="1688128"/>
          <a:ext cx="10824427" cy="4067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7780">
                  <a:extLst>
                    <a:ext uri="{9D8B030D-6E8A-4147-A177-3AD203B41FA5}">
                      <a16:colId xmlns:a16="http://schemas.microsoft.com/office/drawing/2014/main" val="1278570227"/>
                    </a:ext>
                  </a:extLst>
                </a:gridCol>
                <a:gridCol w="2719687">
                  <a:extLst>
                    <a:ext uri="{9D8B030D-6E8A-4147-A177-3AD203B41FA5}">
                      <a16:colId xmlns:a16="http://schemas.microsoft.com/office/drawing/2014/main" val="463053994"/>
                    </a:ext>
                  </a:extLst>
                </a:gridCol>
                <a:gridCol w="1558475">
                  <a:extLst>
                    <a:ext uri="{9D8B030D-6E8A-4147-A177-3AD203B41FA5}">
                      <a16:colId xmlns:a16="http://schemas.microsoft.com/office/drawing/2014/main" val="4243448724"/>
                    </a:ext>
                  </a:extLst>
                </a:gridCol>
                <a:gridCol w="1100098">
                  <a:extLst>
                    <a:ext uri="{9D8B030D-6E8A-4147-A177-3AD203B41FA5}">
                      <a16:colId xmlns:a16="http://schemas.microsoft.com/office/drawing/2014/main" val="1931529472"/>
                    </a:ext>
                  </a:extLst>
                </a:gridCol>
                <a:gridCol w="1344565">
                  <a:extLst>
                    <a:ext uri="{9D8B030D-6E8A-4147-A177-3AD203B41FA5}">
                      <a16:colId xmlns:a16="http://schemas.microsoft.com/office/drawing/2014/main" val="3390507728"/>
                    </a:ext>
                  </a:extLst>
                </a:gridCol>
                <a:gridCol w="1303822">
                  <a:extLst>
                    <a:ext uri="{9D8B030D-6E8A-4147-A177-3AD203B41FA5}">
                      <a16:colId xmlns:a16="http://schemas.microsoft.com/office/drawing/2014/main" val="4104747165"/>
                    </a:ext>
                  </a:extLst>
                </a:gridCol>
              </a:tblGrid>
              <a:tr h="2159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CONTRIBUTO ALL'AMBIENTE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extLst>
                  <a:ext uri="{0D108BD9-81ED-4DB2-BD59-A6C34878D82A}">
                    <a16:rowId xmlns:a16="http://schemas.microsoft.com/office/drawing/2014/main" val="3733860166"/>
                  </a:ext>
                </a:extLst>
              </a:tr>
              <a:tr h="4153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Obiettivo specifico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Settore di intervento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Risorse attribuite 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Coefficiente per il calcolo del sostegno al clima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Risorse considerate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Contributo all'ambiente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extLst>
                  <a:ext uri="{0D108BD9-81ED-4DB2-BD59-A6C34878D82A}">
                    <a16:rowId xmlns:a16="http://schemas.microsoft.com/office/drawing/2014/main" val="3750461590"/>
                  </a:ext>
                </a:extLst>
              </a:tr>
              <a:tr h="3696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Promuovere l’efficienza energetica e ridurre le emissioni di gas a effetto serra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038 – Efficienza energetica e progetti dimostrativi nelle PMI e misure di sostegno 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800.000,00 €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40%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320.000,00 €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35,29%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extLst>
                  <a:ext uri="{0D108BD9-81ED-4DB2-BD59-A6C34878D82A}">
                    <a16:rowId xmlns:a16="http://schemas.microsoft.com/office/drawing/2014/main" val="3401039614"/>
                  </a:ext>
                </a:extLst>
              </a:tr>
              <a:tr h="4070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Promuovere l’efficienza energetica e ridurre le emissioni di gas a effetto serra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039 - Efficienza energetica e progetti dimostrativi nelle grandi imprese e misure di sostegno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800.000,00 €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40%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320.000,00 €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322909"/>
                  </a:ext>
                </a:extLst>
              </a:tr>
              <a:tr h="7269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Promuovere l’efficienza energetica e ridurre le emissioni di gas a effetto serra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044 – Rinnovo di infrastrutture pubbliche al fine dell'efficienza energetica o misure relative all'efficienza energetica per tali infrastrutture, progetti dimostrativi e misure di sostegno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3.600.000,00 €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40%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1.440.000,00 €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869068"/>
                  </a:ext>
                </a:extLst>
              </a:tr>
              <a:tr h="4195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Promuovere le energie rinnovabili in conformità della direttiva (UE) 2018/2001, compresi i criteri di sostenibilità ivi stabiliti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 dirty="0">
                          <a:effectLst/>
                        </a:rPr>
                        <a:t>052 – Altri tipi di energia rinnovabile (compresa l’energia geotermica)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2.800.000,00 €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40%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1.120.000,00 €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752055"/>
                  </a:ext>
                </a:extLst>
              </a:tr>
              <a:tr h="879979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Promuovere l’adattamento ai cambiamenti climatici, la prevenzione dei rischi di catastrofe e la resilienza, prendendo in considerazione approcci ecosistemici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058 – Misure di adattamento ai cambiamenti climatici, prevenzione e gestione dei rischi connessi al clima: inondazioni e frane (comprese le azioni di sensibilizzazione, la protezione civile, i sistemi di gestione delle catastrofi, le infrastrutture e gli approcci basati sugli ecosistemi)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6.200.000,00 €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100%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6.200.000,00 €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20948"/>
                  </a:ext>
                </a:extLst>
              </a:tr>
              <a:tr h="49072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Promuovere la mobilità urbana multimodale sostenibile quale parte della transizione verso un’economia a zero emissioni nette di carbonio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u="none" strike="noStrike">
                          <a:effectLst/>
                        </a:rPr>
                        <a:t>083 – Infrastrutture ciclistiche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3.200.000,00 €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>
                          <a:effectLst/>
                        </a:rPr>
                        <a:t>100%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900" u="none" strike="noStrike" dirty="0">
                          <a:effectLst/>
                        </a:rPr>
                        <a:t>3.200.000,00 €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531881"/>
                  </a:ext>
                </a:extLst>
              </a:tr>
              <a:tr h="103843">
                <a:tc gridSpan="5"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12.600.000,00 €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54" marR="4554" marT="4554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008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86163" y="894135"/>
            <a:ext cx="10966232" cy="115595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Elementi da tenere in considerazione al fine della redazione della relazione di riesame ai sensi dell’articolo 18 del Regolamento (UE) n. 2021/1060:</a:t>
            </a:r>
            <a:b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BEC3C09D-BF40-4DEF-9C03-85D0C703346A}"/>
              </a:ext>
            </a:extLst>
          </p:cNvPr>
          <p:cNvSpPr txBox="1">
            <a:spLocks/>
          </p:cNvSpPr>
          <p:nvPr/>
        </p:nvSpPr>
        <p:spPr>
          <a:xfrm>
            <a:off x="530352" y="205273"/>
            <a:ext cx="10515600" cy="574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IL RIESAME INTERMEDIO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2AB15F-6C3A-468A-9F6D-AF4BBB43534E}"/>
              </a:ext>
            </a:extLst>
          </p:cNvPr>
          <p:cNvSpPr txBox="1"/>
          <p:nvPr/>
        </p:nvSpPr>
        <p:spPr>
          <a:xfrm>
            <a:off x="911853" y="1798849"/>
            <a:ext cx="10762283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 Principali risultati delle valutazioni pertinenti;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/>
              <a:t>Conseguimento target e valutazioni pertinenti </a:t>
            </a:r>
            <a:r>
              <a:rPr lang="it-IT" dirty="0">
                <a:sym typeface="Wingdings" panose="05000000000000000000" pitchFamily="2" charset="2"/>
              </a:rPr>
              <a:t>                      dati aggiornati al 31/12/2024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dirty="0">
                <a:sym typeface="Wingdings" panose="05000000000000000000" pitchFamily="2" charset="2"/>
              </a:rPr>
              <a:t>Analisi dei progressi compiuti nell’attuazione dei principi del Pilastro europeo dei diritti sociali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8D28CD0B-714F-45DA-A69E-0D54F9D82D43}"/>
              </a:ext>
            </a:extLst>
          </p:cNvPr>
          <p:cNvSpPr/>
          <p:nvPr/>
        </p:nvSpPr>
        <p:spPr>
          <a:xfrm>
            <a:off x="5976151" y="2393346"/>
            <a:ext cx="477263" cy="201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ACA14223-C3A1-40FF-80D2-07039CB259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9866361"/>
              </p:ext>
            </p:extLst>
          </p:nvPr>
        </p:nvGraphicFramePr>
        <p:xfrm>
          <a:off x="1128440" y="3098614"/>
          <a:ext cx="9319423" cy="2717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Rettangolo arrotondato 6">
            <a:extLst>
              <a:ext uri="{FF2B5EF4-FFF2-40B4-BE49-F238E27FC236}">
                <a16:creationId xmlns:a16="http://schemas.microsoft.com/office/drawing/2014/main" id="{3879A9F1-FD23-4E47-8997-B1A264B7E655}"/>
              </a:ext>
            </a:extLst>
          </p:cNvPr>
          <p:cNvSpPr/>
          <p:nvPr/>
        </p:nvSpPr>
        <p:spPr>
          <a:xfrm>
            <a:off x="10317594" y="4497946"/>
            <a:ext cx="1456713" cy="452307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€ 8.252.168,00</a:t>
            </a:r>
          </a:p>
        </p:txBody>
      </p:sp>
      <p:sp>
        <p:nvSpPr>
          <p:cNvPr id="16" name="Rettangolo arrotondato 6">
            <a:extLst>
              <a:ext uri="{FF2B5EF4-FFF2-40B4-BE49-F238E27FC236}">
                <a16:creationId xmlns:a16="http://schemas.microsoft.com/office/drawing/2014/main" id="{1925AACF-955C-4A98-AE45-D141EDDFFBFC}"/>
              </a:ext>
            </a:extLst>
          </p:cNvPr>
          <p:cNvSpPr/>
          <p:nvPr/>
        </p:nvSpPr>
        <p:spPr>
          <a:xfrm>
            <a:off x="10317595" y="3035321"/>
            <a:ext cx="1456713" cy="452307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€ 12.500.000,00</a:t>
            </a:r>
          </a:p>
        </p:txBody>
      </p:sp>
    </p:spTree>
    <p:extLst>
      <p:ext uri="{BB962C8B-B14F-4D97-AF65-F5344CB8AC3E}">
        <p14:creationId xmlns:p14="http://schemas.microsoft.com/office/powerpoint/2010/main" val="398632010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028FCD5A-04EA-40F1-AF8B-A951FCE89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7806013"/>
              </p:ext>
            </p:extLst>
          </p:nvPr>
        </p:nvGraphicFramePr>
        <p:xfrm>
          <a:off x="159991" y="510978"/>
          <a:ext cx="11674136" cy="584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Immagine 9">
            <a:extLst>
              <a:ext uri="{FF2B5EF4-FFF2-40B4-BE49-F238E27FC236}">
                <a16:creationId xmlns:a16="http://schemas.microsoft.com/office/drawing/2014/main" id="{2D943EB7-00CF-427E-9102-5193FB8CF4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85" y="5990272"/>
            <a:ext cx="5906994" cy="732155"/>
          </a:xfrm>
          <a:prstGeom prst="rect">
            <a:avLst/>
          </a:prstGeom>
        </p:spPr>
      </p:pic>
      <p:sp>
        <p:nvSpPr>
          <p:cNvPr id="11" name="Segnaposto piè di pagina 3">
            <a:extLst>
              <a:ext uri="{FF2B5EF4-FFF2-40B4-BE49-F238E27FC236}">
                <a16:creationId xmlns:a16="http://schemas.microsoft.com/office/drawing/2014/main" id="{D11F3930-1C3B-401C-A880-5E8489D1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4711" y="6328504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6C4DC7C-C3D0-426F-8304-0B29AE7CE666}"/>
              </a:ext>
            </a:extLst>
          </p:cNvPr>
          <p:cNvSpPr/>
          <p:nvPr/>
        </p:nvSpPr>
        <p:spPr>
          <a:xfrm>
            <a:off x="236327" y="4434387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Nei mesi di ottobre novembre 2024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85CEFA9-C76A-4787-82A5-65385268736D}"/>
              </a:ext>
            </a:extLst>
          </p:cNvPr>
          <p:cNvSpPr/>
          <p:nvPr/>
        </p:nvSpPr>
        <p:spPr>
          <a:xfrm>
            <a:off x="3191299" y="4438830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Nel mese </a:t>
            </a:r>
            <a:r>
              <a:rPr lang="it-IT" sz="1000">
                <a:solidFill>
                  <a:schemeClr val="tx1"/>
                </a:solidFill>
              </a:rPr>
              <a:t>di gennaio 2025</a:t>
            </a:r>
            <a:endParaRPr lang="it-IT" sz="1000" dirty="0">
              <a:solidFill>
                <a:schemeClr val="tx1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20A99E3-8479-4FD6-93B7-28C9EF247F8C}"/>
              </a:ext>
            </a:extLst>
          </p:cNvPr>
          <p:cNvSpPr/>
          <p:nvPr/>
        </p:nvSpPr>
        <p:spPr>
          <a:xfrm>
            <a:off x="4693056" y="4438830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Nel mese di febbraio 2025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29A34AC-88FC-47CC-B299-4589E96FA647}"/>
              </a:ext>
            </a:extLst>
          </p:cNvPr>
          <p:cNvSpPr/>
          <p:nvPr/>
        </p:nvSpPr>
        <p:spPr>
          <a:xfrm>
            <a:off x="6125512" y="4438830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Nella prima metà di marzo 2025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AB703E93-8D90-4093-BCC3-B35BC8AB3405}"/>
              </a:ext>
            </a:extLst>
          </p:cNvPr>
          <p:cNvSpPr/>
          <p:nvPr/>
        </p:nvSpPr>
        <p:spPr>
          <a:xfrm>
            <a:off x="7599486" y="4438830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Nella seconda metà di marzo 2025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8813B7E4-3488-4638-BD16-DC4EACA1E524}"/>
              </a:ext>
            </a:extLst>
          </p:cNvPr>
          <p:cNvSpPr/>
          <p:nvPr/>
        </p:nvSpPr>
        <p:spPr>
          <a:xfrm>
            <a:off x="9101243" y="4434387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Entro il 31 marzo 2025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FC6CDBE0-6164-4C74-9DBA-6A8093F347C5}"/>
              </a:ext>
            </a:extLst>
          </p:cNvPr>
          <p:cNvSpPr/>
          <p:nvPr/>
        </p:nvSpPr>
        <p:spPr>
          <a:xfrm>
            <a:off x="10603001" y="4438831"/>
            <a:ext cx="1189608" cy="470517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Entro il 31 luglio 2025</a:t>
            </a:r>
          </a:p>
        </p:txBody>
      </p:sp>
    </p:spTree>
    <p:extLst>
      <p:ext uri="{BB962C8B-B14F-4D97-AF65-F5344CB8AC3E}">
        <p14:creationId xmlns:p14="http://schemas.microsoft.com/office/powerpoint/2010/main" val="3297856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1642</Words>
  <Application>Microsoft Office PowerPoint</Application>
  <PresentationFormat>Widescreen</PresentationFormat>
  <Paragraphs>269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Tema di Office</vt:lpstr>
      <vt:lpstr>Informativa sulle attività volte alla predisposizione del riesame intermedio, ai sensi dell’art. 18 del reg. (UE) 2021/1060</vt:lpstr>
      <vt:lpstr>IL RIESAME INTERMEDIO </vt:lpstr>
      <vt:lpstr>IMPORTO DI FLESSIBILITÀ</vt:lpstr>
      <vt:lpstr>Attualmente </vt:lpstr>
      <vt:lpstr>Elementi da tenere in considerazione al fine della redazione della relazione di riesame ai sensi dell’articolo 18 del Regolamento (UE) n. 2021/1060: </vt:lpstr>
      <vt:lpstr>Elementi da tenere in considerazione al fine della redazione della relazione di riesame ai sensi dell’articolo 18 del Regolamento (UE) n. 2021/1060: </vt:lpstr>
      <vt:lpstr>Elementi da tenere in considerazione al fine della redazione della relazione di riesame ai sensi dell’articolo 18 del Regolamento (UE) n. 2021/1060: </vt:lpstr>
      <vt:lpstr>Elementi da tenere in considerazione al fine della redazione della relazione di riesame ai sensi dell’articolo 18 del Regolamento (UE) n. 2021/1060: </vt:lpstr>
      <vt:lpstr>Presentazione standard di PowerPoint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Valentina CAGLIERIS</cp:lastModifiedBy>
  <cp:revision>166</cp:revision>
  <cp:lastPrinted>2022-12-01T11:42:38Z</cp:lastPrinted>
  <dcterms:created xsi:type="dcterms:W3CDTF">2022-10-28T09:58:59Z</dcterms:created>
  <dcterms:modified xsi:type="dcterms:W3CDTF">2024-11-26T16:08:27Z</dcterms:modified>
</cp:coreProperties>
</file>