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E63BA4-141D-4D83-BEAA-C71B1A431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3530A0B-9EB7-44C8-8203-807021B6C2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27D1B0-AEA4-4FF8-A6F2-8079D1BB5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D601A3-CB50-4179-97A6-82E9ADA0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0AC4FE0-8B86-49FD-A61D-5219AD4E8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979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632781-FE4C-457F-8052-99369A630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80F1F6-15B6-45D0-BFDC-C083A31D41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E08FA1-A238-4CE8-A887-0C0649D51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CBB4B3-AB0D-4141-881D-CC3DC6AEF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7B6332-3CC3-409B-9128-89DE13B7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830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43AE86E-B4EC-4736-B688-AF9B70F57D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EC4AAF7-A000-45B9-B1B9-79AA7C792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0CE7A7-07AD-4883-A639-1408F476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D3B09D-1B9E-4390-81BC-1F3FBD585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30457C-43FA-4661-925B-8AB24F34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1359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14281B-1575-4B97-B881-106584D10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A67193-EBBF-448D-A8AB-DD0D8B9AC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962638-F1D5-4490-8E7C-35DCFC4F5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686EA12-747B-4A19-A757-51BB3FB65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3248A3-F948-49DE-AF56-85C6D71CC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787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DF462F-6BDB-466C-845D-05069E742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A5CE5FA-E379-43FE-A6DA-06FB82D6B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D085AF-AA05-4280-A16A-859AEB831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8054E8-7A13-4B24-B499-E63699606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039D8C-6938-4066-88A5-237821420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41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855AF6-1E24-45EC-A5A0-8D54489DC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F1356E-F6EE-45D6-844B-D58B17A969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CFC1F41-BB1A-4D12-BBF3-8DC28AD17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5A2BEB7-6D86-4E41-B677-F80006CB8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47BBBC1-2B17-42BC-BD0E-F61816D46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50B2B85-276A-4731-98F8-E711F6DA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344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9BD997-4656-4DEB-BD04-34354F86D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1711B7F-1C39-4D08-9B0C-B0B546357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E28F251-9FF7-4E24-B45E-F6D04ECED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0BA1D16-D1E3-4FA5-89CF-8C81AB859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61FC951-AC3E-4A7F-94C5-56296471CC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7F704E-3D03-4CDA-BDA4-4E2A40FAB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D170CC2-844F-4255-B95D-BC93385A0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EB6DEDF-3C4A-405C-800C-AC256BCEC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570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96DA38-D24D-4B82-9B25-DE5BE6FAE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DA3C18C-E1C2-46FD-9552-486B4927B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6ECD44B-3FC0-4CF1-8973-40ADB1424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A05C30F-D5E4-4758-A3E5-8193393D3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9518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F7ED700-94AD-4C70-88DA-BA591D8D0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8DDD9A2-4126-4BF6-9621-F7CCFBC9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8300901-C351-414A-8416-76849DA7B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312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95C48E-FFC9-4A73-AAE5-DD29EBB66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899D95-4ADD-4A1F-9C53-EE1772074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0AF2E4D-39C8-47AF-A9DE-291CDB284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82261FF-6234-406D-8534-5746753B8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FD823EC-0A39-471C-A45F-72B25A63E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47F8663-24D9-4AD2-9355-0BA32D49E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803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A6D748-13CC-4BB7-9252-85EE99BDF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D6F6A7A-E017-4826-A4A4-ECBA17E972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09BB57C-4741-466E-A3D2-C85C17C7A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95A06E3-833E-4556-B62E-52A2D81F5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B07ED22-CB9C-4853-B001-63CFE016F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FA7417F-5704-4AB2-92DA-DD2187A1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741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1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1569DA8-D21D-4B8E-BE2F-10B93147E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719F3C7-5A0F-45FA-BD3E-E5DB55605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9A766F-049E-427B-9999-AC9A85AF57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BE2F84-D4FD-4142-A539-D4DF6EF4EF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FDBAE0-A45F-4C5A-A003-3D3C8A811B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44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366E96C3-135B-472D-9CFB-8F0FD694EBB7}"/>
              </a:ext>
            </a:extLst>
          </p:cNvPr>
          <p:cNvSpPr txBox="1"/>
          <p:nvPr/>
        </p:nvSpPr>
        <p:spPr>
          <a:xfrm>
            <a:off x="951345" y="1117600"/>
            <a:ext cx="10372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/>
              <a:t>Programma regionale Valle d’Aosta FESR 2021-2027 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E6408ED-8FFB-4F6B-BEC6-9BFAF5FB4FEA}"/>
              </a:ext>
            </a:extLst>
          </p:cNvPr>
          <p:cNvSpPr txBox="1"/>
          <p:nvPr/>
        </p:nvSpPr>
        <p:spPr>
          <a:xfrm>
            <a:off x="1820333" y="3051370"/>
            <a:ext cx="73421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Informativa sullo stato di avanzamento del PR Valle d’Aosta FESR 2021-2027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CD601669-8B67-457B-972D-0699EFE94ED2}"/>
              </a:ext>
            </a:extLst>
          </p:cNvPr>
          <p:cNvSpPr txBox="1"/>
          <p:nvPr/>
        </p:nvSpPr>
        <p:spPr>
          <a:xfrm>
            <a:off x="909782" y="5818786"/>
            <a:ext cx="10372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</a:rPr>
              <a:t>Comitato di Sorveglianza PR Valle d’Aosta FESR 2021-2027 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</a:rPr>
              <a:t>Bard, 20 novembre 2025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2CAC51DB-4441-439A-9FE4-25B1C425DB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869" y="4171403"/>
            <a:ext cx="6096528" cy="49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2614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32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Valentina CAGLIERIS</dc:creator>
  <cp:lastModifiedBy>Valentina CAGLIERIS</cp:lastModifiedBy>
  <cp:revision>16</cp:revision>
  <dcterms:created xsi:type="dcterms:W3CDTF">2025-10-16T12:27:48Z</dcterms:created>
  <dcterms:modified xsi:type="dcterms:W3CDTF">2025-11-19T09:32:38Z</dcterms:modified>
</cp:coreProperties>
</file>