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59" r:id="rId4"/>
    <p:sldId id="260" r:id="rId5"/>
    <p:sldId id="258" r:id="rId6"/>
  </p:sldIdLst>
  <p:sldSz cx="12192000" cy="6858000"/>
  <p:notesSz cx="6797675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4391"/>
    <a:srgbClr val="06BAED"/>
    <a:srgbClr val="1D6FB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B150D-7BB0-45BA-81E3-3D5ABE58A7A0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929FA-0829-4CF4-B497-946505CE5E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1405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E96C3-135B-472D-9CFB-8F0FD694EBB7}"/>
              </a:ext>
            </a:extLst>
          </p:cNvPr>
          <p:cNvSpPr txBox="1"/>
          <p:nvPr/>
        </p:nvSpPr>
        <p:spPr>
          <a:xfrm>
            <a:off x="689647" y="1286933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Programma regionale Valle d’Aosta FESR 2021-2027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A28CEC-6F4E-4013-8739-97989F5F640A}"/>
              </a:ext>
            </a:extLst>
          </p:cNvPr>
          <p:cNvSpPr txBox="1"/>
          <p:nvPr/>
        </p:nvSpPr>
        <p:spPr>
          <a:xfrm>
            <a:off x="1191203" y="2533414"/>
            <a:ext cx="79802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7.3 Informativa sull’avanzamento di spesa del Programma e aggiornamento relativamente alla spesa certificata finalizzata al conseguimento del target finanziario previsto per il 2025</a:t>
            </a: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5B793E7-E5CE-4E6E-AB42-9D314C9BB717}"/>
              </a:ext>
            </a:extLst>
          </p:cNvPr>
          <p:cNvSpPr txBox="1"/>
          <p:nvPr/>
        </p:nvSpPr>
        <p:spPr>
          <a:xfrm>
            <a:off x="356754" y="59711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8B7EDA5-3DD6-4E0E-879F-96F1074831C1}"/>
              </a:ext>
            </a:extLst>
          </p:cNvPr>
          <p:cNvSpPr txBox="1"/>
          <p:nvPr/>
        </p:nvSpPr>
        <p:spPr>
          <a:xfrm>
            <a:off x="494145" y="4924737"/>
            <a:ext cx="100129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A cura dell’Autorità di Gestione FESR</a:t>
            </a:r>
          </a:p>
        </p:txBody>
      </p:sp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it-IT" sz="3200" b="1" dirty="0">
                <a:solidFill>
                  <a:srgbClr val="144391"/>
                </a:solidFill>
              </a:rPr>
            </a:br>
            <a:br>
              <a:rPr lang="it-IT" sz="3200" b="1" dirty="0">
                <a:solidFill>
                  <a:srgbClr val="144391"/>
                </a:solidFill>
              </a:rPr>
            </a:br>
            <a:br>
              <a:rPr lang="it-IT" sz="3200" b="1" dirty="0">
                <a:solidFill>
                  <a:srgbClr val="144391"/>
                </a:solidFill>
              </a:rPr>
            </a:br>
            <a:r>
              <a:rPr lang="it-IT" sz="3200" b="1" dirty="0">
                <a:solidFill>
                  <a:srgbClr val="144391"/>
                </a:solidFill>
                <a:latin typeface="+mn-lt"/>
              </a:rPr>
              <a:t>Stato di avanzamento del PR Valle d’Aosta FESR 2021-2027</a:t>
            </a:r>
            <a:endParaRPr lang="it-IT" sz="3200" dirty="0">
              <a:latin typeface="+mn-l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7ADC1A-B1B0-48C7-82AC-5763810B2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02783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it-IT" sz="1800" dirty="0">
                <a:solidFill>
                  <a:schemeClr val="accent1">
                    <a:lumMod val="75000"/>
                  </a:schemeClr>
                </a:solidFill>
              </a:rPr>
              <a:t>Il PR Valle d’Aosta FESR 2021/27 presenta al 31/10/2025: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Comitato di Sorveglianza PR Valle d’Aosta FESR 2021-2027 – 20 novembre 2025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838200" y="23273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fr-BE" alt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</a:br>
            <a:endParaRPr kumimoji="0" lang="it-IT" altLang="it-IT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00400"/>
            <a:ext cx="12192000" cy="457200"/>
          </a:xfrm>
          <a:prstGeom prst="rect">
            <a:avLst/>
          </a:prstGeom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990600" y="24797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fr-BE" alt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</a:br>
            <a:endParaRPr kumimoji="0" lang="it-IT" altLang="it-IT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352800"/>
            <a:ext cx="12192000" cy="457200"/>
          </a:xfrm>
          <a:prstGeom prst="rect">
            <a:avLst/>
          </a:prstGeom>
        </p:spPr>
      </p:pic>
      <p:sp>
        <p:nvSpPr>
          <p:cNvPr id="14" name="Rettangolo arrotondato 13"/>
          <p:cNvSpPr/>
          <p:nvPr/>
        </p:nvSpPr>
        <p:spPr>
          <a:xfrm>
            <a:off x="4396480" y="3906498"/>
            <a:ext cx="4244138" cy="114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n. 75 progetti approvati</a:t>
            </a:r>
          </a:p>
        </p:txBody>
      </p:sp>
      <p:sp>
        <p:nvSpPr>
          <p:cNvPr id="15" name="Rettangolo arrotondato 14"/>
          <p:cNvSpPr/>
          <p:nvPr/>
        </p:nvSpPr>
        <p:spPr>
          <a:xfrm>
            <a:off x="990599" y="5167312"/>
            <a:ext cx="4244139" cy="114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Costo ammesso totale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euro 80.656.948,17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1F621F4-4D7A-4528-B473-7C678A4282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7874" y="5151848"/>
            <a:ext cx="1603109" cy="1068017"/>
          </a:xfrm>
          <a:prstGeom prst="rect">
            <a:avLst/>
          </a:prstGeom>
        </p:spPr>
      </p:pic>
      <p:sp>
        <p:nvSpPr>
          <p:cNvPr id="16" name="Rettangolo arrotondato 15"/>
          <p:cNvSpPr/>
          <p:nvPr/>
        </p:nvSpPr>
        <p:spPr>
          <a:xfrm>
            <a:off x="990599" y="2627161"/>
            <a:ext cx="4244138" cy="114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Dotazione finanziaria complessiva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€ 92.489.293,00</a:t>
            </a:r>
          </a:p>
        </p:txBody>
      </p:sp>
    </p:spTree>
    <p:extLst>
      <p:ext uri="{BB962C8B-B14F-4D97-AF65-F5344CB8AC3E}">
        <p14:creationId xmlns:p14="http://schemas.microsoft.com/office/powerpoint/2010/main" val="2684723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it-IT" sz="2900" b="1" dirty="0">
                <a:solidFill>
                  <a:srgbClr val="144391"/>
                </a:solidFill>
                <a:latin typeface="+mn-lt"/>
              </a:rPr>
            </a:br>
            <a:br>
              <a:rPr lang="it-IT" sz="2900" b="1" dirty="0">
                <a:solidFill>
                  <a:srgbClr val="144391"/>
                </a:solidFill>
                <a:latin typeface="+mn-lt"/>
              </a:rPr>
            </a:br>
            <a:r>
              <a:rPr lang="it-IT" sz="2900" b="1" dirty="0">
                <a:solidFill>
                  <a:srgbClr val="144391"/>
                </a:solidFill>
                <a:latin typeface="+mn-lt"/>
              </a:rPr>
              <a:t>Avanzamento finanziario per Priorità al 31 ottobre 2025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pic>
        <p:nvPicPr>
          <p:cNvPr id="10" name="Segnaposto contenuto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6851" y="2296885"/>
            <a:ext cx="8519329" cy="3077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993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170" y="45542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it-IT" sz="2900" b="1" dirty="0">
                <a:solidFill>
                  <a:srgbClr val="144391"/>
                </a:solidFill>
                <a:latin typeface="+mn-lt"/>
              </a:rPr>
            </a:br>
            <a:br>
              <a:rPr lang="it-IT" sz="2900" b="1" dirty="0">
                <a:solidFill>
                  <a:srgbClr val="144391"/>
                </a:solidFill>
                <a:latin typeface="+mn-lt"/>
              </a:rPr>
            </a:br>
            <a:br>
              <a:rPr lang="it-IT" sz="2900" b="1" dirty="0">
                <a:solidFill>
                  <a:srgbClr val="144391"/>
                </a:solidFill>
                <a:latin typeface="+mn-lt"/>
              </a:rPr>
            </a:br>
            <a:r>
              <a:rPr lang="it-IT" sz="3200" b="1" i="1" dirty="0">
                <a:solidFill>
                  <a:srgbClr val="144391"/>
                </a:solidFill>
                <a:latin typeface="+mn-lt"/>
              </a:rPr>
              <a:t>Certificazione</a:t>
            </a:r>
            <a:r>
              <a:rPr lang="it-IT" sz="3200" b="1" dirty="0">
                <a:solidFill>
                  <a:srgbClr val="144391"/>
                </a:solidFill>
                <a:latin typeface="+mn-lt"/>
              </a:rPr>
              <a:t> delle spese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9520CAF1-9373-472D-A1A9-2AEE422F7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842" y="1357447"/>
            <a:ext cx="676715" cy="676715"/>
          </a:xfrm>
          <a:prstGeom prst="rect">
            <a:avLst/>
          </a:prstGeom>
        </p:spPr>
      </p:pic>
      <p:pic>
        <p:nvPicPr>
          <p:cNvPr id="10" name="Segnaposto contenuto 9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10170" y="2386919"/>
            <a:ext cx="8372100" cy="2821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471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E307A-C084-45B4-8F99-706C74F36691}"/>
              </a:ext>
            </a:extLst>
          </p:cNvPr>
          <p:cNvSpPr txBox="1"/>
          <p:nvPr/>
        </p:nvSpPr>
        <p:spPr>
          <a:xfrm>
            <a:off x="2729922" y="3324339"/>
            <a:ext cx="562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GRAZIE PER L’ATTENZIONE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87CA0E-D3BE-4711-8D25-76692E4B867A}"/>
              </a:ext>
            </a:extLst>
          </p:cNvPr>
          <p:cNvSpPr txBox="1"/>
          <p:nvPr/>
        </p:nvSpPr>
        <p:spPr>
          <a:xfrm>
            <a:off x="356754" y="59711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9449412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155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Presentazione standard di PowerPoint</vt:lpstr>
      <vt:lpstr>   Stato di avanzamento del PR Valle d’Aosta FESR 2021-2027</vt:lpstr>
      <vt:lpstr>  Avanzamento finanziario per Priorità al 31 ottobre 2025</vt:lpstr>
      <vt:lpstr>   Certificazione delle spese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Valentina CAGLIERIS</cp:lastModifiedBy>
  <cp:revision>88</cp:revision>
  <cp:lastPrinted>2025-11-14T08:58:04Z</cp:lastPrinted>
  <dcterms:created xsi:type="dcterms:W3CDTF">2025-10-16T12:27:48Z</dcterms:created>
  <dcterms:modified xsi:type="dcterms:W3CDTF">2025-11-19T09:25:18Z</dcterms:modified>
</cp:coreProperties>
</file>