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63BA4-141D-4D83-BEAA-C71B1A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530A0B-9EB7-44C8-8203-807021B6C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27D1B0-AEA4-4FF8-A6F2-8079D1BB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601A3-CB50-4179-97A6-82E9ADA0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AC4FE0-8B86-49FD-A61D-5219AD4E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79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32781-FE4C-457F-8052-99369A63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80F1F6-15B6-45D0-BFDC-C083A31D4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8FA1-A238-4CE8-A887-0C0649D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BB4B3-AB0D-4141-881D-CC3DC6AE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B6332-3CC3-409B-9128-89DE13B7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3AE86E-B4EC-4736-B688-AF9B70F57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C4AAF7-A000-45B9-B1B9-79AA7C79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0CE7A7-07AD-4883-A639-1408F476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3B09D-1B9E-4390-81BC-1F3FBD58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0457C-43FA-4661-925B-8AB24F34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35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4281B-1575-4B97-B881-106584D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A67193-EBBF-448D-A8AB-DD0D8B9A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962638-F1D5-4490-8E7C-35DCFC4F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86EA12-747B-4A19-A757-51BB3FB6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248A3-F948-49DE-AF56-85C6D71C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F462F-6BDB-466C-845D-05069E74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5CE5FA-E379-43FE-A6DA-06FB82D6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D085AF-AA05-4280-A16A-859AEB83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8054E8-7A13-4B24-B499-E6369960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039D8C-6938-4066-88A5-23782142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41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55AF6-1E24-45EC-A5A0-8D54489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1356E-F6EE-45D6-844B-D58B17A9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1F41-BB1A-4D12-BBF3-8DC28AD1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A2BEB7-6D86-4E41-B677-F80006CB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BBBC1-2B17-42BC-BD0E-F61816D4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0B2B85-276A-4731-98F8-E711F6DA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44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BD997-4656-4DEB-BD04-34354F86D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711B7F-1C39-4D08-9B0C-B0B546357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28F251-9FF7-4E24-B45E-F6D04ECED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BA1D16-D1E3-4FA5-89CF-8C81AB859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FC951-AC3E-4A7F-94C5-56296471C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7F704E-3D03-4CDA-BDA4-4E2A40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170CC2-844F-4255-B95D-BC93385A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B6DEDF-3C4A-405C-800C-AC256BC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6DA38-D24D-4B82-9B25-DE5BE6FA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A3C18C-E1C2-46FD-9552-486B4927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ECD44B-3FC0-4CF1-8973-40ADB142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05C30F-D5E4-4758-A3E5-8193393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1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7ED700-94AD-4C70-88DA-BA591D8D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DDD9A2-4126-4BF6-9621-F7CCFBC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00901-C351-414A-8416-76849DA7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12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95C48E-FFC9-4A73-AAE5-DD29EBB6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899D95-4ADD-4A1F-9C53-EE177207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AF2E4D-39C8-47AF-A9DE-291CDB284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2261FF-6234-406D-8534-5746753B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823EC-0A39-471C-A45F-72B25A63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7F8663-24D9-4AD2-9355-0BA32D49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D748-13CC-4BB7-9252-85EE99BD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D6F6A7A-E017-4826-A4A4-ECBA17E97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9BB57C-4741-466E-A3D2-C85C17C7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A06E3-833E-4556-B62E-52A2D81F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7ED22-CB9C-4853-B001-63CFE016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A7417F-5704-4AB2-92DA-DD2187A1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1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569DA8-D21D-4B8E-BE2F-10B93147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F3C7-5A0F-45FA-BD3E-E5DB5560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766F-049E-427B-9999-AC9A85AF5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E2F84-D4FD-4142-A539-D4DF6EF4E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DBAE0-A45F-4C5A-A003-3D3C8A811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44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6E96C3-135B-472D-9CFB-8F0FD694EBB7}"/>
              </a:ext>
            </a:extLst>
          </p:cNvPr>
          <p:cNvSpPr txBox="1"/>
          <p:nvPr/>
        </p:nvSpPr>
        <p:spPr>
          <a:xfrm>
            <a:off x="951345" y="1117600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Programma regionale Valle d’Aosta FESR 2021-2027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0DF1DCF-5881-45C0-AF16-0BB972CAE6B9}"/>
              </a:ext>
            </a:extLst>
          </p:cNvPr>
          <p:cNvSpPr txBox="1"/>
          <p:nvPr/>
        </p:nvSpPr>
        <p:spPr>
          <a:xfrm>
            <a:off x="1587252" y="2644170"/>
            <a:ext cx="78615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Informativa sulla Carta dei diritti fondamentali dell’Unione europea a cura del Punto di contatto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7AC9C37-39E8-406C-BD88-865A8C4706A0}"/>
              </a:ext>
            </a:extLst>
          </p:cNvPr>
          <p:cNvSpPr txBox="1"/>
          <p:nvPr/>
        </p:nvSpPr>
        <p:spPr>
          <a:xfrm>
            <a:off x="536478" y="4449339"/>
            <a:ext cx="100129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accent5">
                    <a:lumMod val="75000"/>
                  </a:schemeClr>
                </a:solidFill>
              </a:rPr>
              <a:t>A cura del Punto di contatto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C00FB62-EAD2-47B0-A87E-CBAAF46108BD}"/>
              </a:ext>
            </a:extLst>
          </p:cNvPr>
          <p:cNvSpPr txBox="1"/>
          <p:nvPr/>
        </p:nvSpPr>
        <p:spPr>
          <a:xfrm>
            <a:off x="356754" y="59711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2842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EE307A-C084-45B4-8F99-706C74F36691}"/>
              </a:ext>
            </a:extLst>
          </p:cNvPr>
          <p:cNvSpPr txBox="1"/>
          <p:nvPr/>
        </p:nvSpPr>
        <p:spPr>
          <a:xfrm>
            <a:off x="3282950" y="3053406"/>
            <a:ext cx="562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GRAZIE PER L’ATTENZIONE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FD385FE-976C-4B7D-861C-EDE78E7DF466}"/>
              </a:ext>
            </a:extLst>
          </p:cNvPr>
          <p:cNvSpPr txBox="1"/>
          <p:nvPr/>
        </p:nvSpPr>
        <p:spPr>
          <a:xfrm>
            <a:off x="356754" y="59711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9449412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57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CAGLIERIS</dc:creator>
  <cp:lastModifiedBy>Valentina CAGLIERIS</cp:lastModifiedBy>
  <cp:revision>14</cp:revision>
  <dcterms:created xsi:type="dcterms:W3CDTF">2025-10-16T12:27:48Z</dcterms:created>
  <dcterms:modified xsi:type="dcterms:W3CDTF">2025-11-19T09:26:35Z</dcterms:modified>
</cp:coreProperties>
</file>