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9" r:id="rId5"/>
    <p:sldId id="311" r:id="rId6"/>
    <p:sldId id="367" r:id="rId7"/>
    <p:sldId id="301" r:id="rId8"/>
    <p:sldId id="369" r:id="rId9"/>
    <p:sldId id="368" r:id="rId10"/>
    <p:sldId id="272" r:id="rId11"/>
    <p:sldId id="294" r:id="rId12"/>
    <p:sldId id="310" r:id="rId13"/>
    <p:sldId id="308" r:id="rId14"/>
    <p:sldId id="278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5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fif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gif"/><Relationship Id="rId9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svg"/><Relationship Id="rId1" Type="http://schemas.openxmlformats.org/officeDocument/2006/relationships/image" Target="../media/image40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8.jfif"/><Relationship Id="rId7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Relationship Id="rId6" Type="http://schemas.openxmlformats.org/officeDocument/2006/relationships/image" Target="../media/image22.jpeg"/><Relationship Id="rId11" Type="http://schemas.openxmlformats.org/officeDocument/2006/relationships/image" Target="../media/image24.jpg"/><Relationship Id="rId5" Type="http://schemas.openxmlformats.org/officeDocument/2006/relationships/image" Target="../media/image26.jpeg"/><Relationship Id="rId10" Type="http://schemas.openxmlformats.org/officeDocument/2006/relationships/image" Target="../media/image25.gif"/><Relationship Id="rId4" Type="http://schemas.openxmlformats.org/officeDocument/2006/relationships/image" Target="../media/image27.jpeg"/><Relationship Id="rId9" Type="http://schemas.openxmlformats.org/officeDocument/2006/relationships/image" Target="../media/image2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5.png"/><Relationship Id="rId4" Type="http://schemas.openxmlformats.org/officeDocument/2006/relationships/image" Target="../media/image36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svg"/><Relationship Id="rId1" Type="http://schemas.openxmlformats.org/officeDocument/2006/relationships/image" Target="../media/image40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4E25B5-BE65-4544-9ABC-E1E895EFE67C}" type="doc">
      <dgm:prSet loTypeId="urn:microsoft.com/office/officeart/2008/layout/HexagonCluster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it-IT"/>
        </a:p>
      </dgm:t>
    </dgm:pt>
    <dgm:pt modelId="{2D68258C-FF79-4BC4-9AD1-1100ED006EB9}">
      <dgm:prSet phldrT="[Testo]"/>
      <dgm:spPr/>
      <dgm:t>
        <a:bodyPr/>
        <a:lstStyle/>
        <a:p>
          <a:r>
            <a:rPr lang="it-IT" dirty="0"/>
            <a:t>Risorse idriche</a:t>
          </a:r>
        </a:p>
      </dgm:t>
    </dgm:pt>
    <dgm:pt modelId="{5A66B04F-9BCE-4262-BB42-112AC06659A4}" type="parTrans" cxnId="{AA4F28FC-1BF7-40B5-B263-294305076F43}">
      <dgm:prSet/>
      <dgm:spPr/>
      <dgm:t>
        <a:bodyPr/>
        <a:lstStyle/>
        <a:p>
          <a:endParaRPr lang="it-IT"/>
        </a:p>
      </dgm:t>
    </dgm:pt>
    <dgm:pt modelId="{E638184E-EFD3-4F95-AA82-7632C7E20FCE}" type="sibTrans" cxnId="{AA4F28FC-1BF7-40B5-B263-294305076F4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it-IT"/>
        </a:p>
      </dgm:t>
    </dgm:pt>
    <dgm:pt modelId="{86835D19-F0D3-4122-93AF-09595952207B}">
      <dgm:prSet phldrT="[Testo]"/>
      <dgm:spPr/>
      <dgm:t>
        <a:bodyPr/>
        <a:lstStyle/>
        <a:p>
          <a:r>
            <a:rPr lang="it-IT" dirty="0"/>
            <a:t>Aree umide</a:t>
          </a:r>
        </a:p>
      </dgm:t>
    </dgm:pt>
    <dgm:pt modelId="{E0492523-6C83-41D3-94D5-4C91E8BEC53C}" type="parTrans" cxnId="{60E1DE45-9ACE-47A9-9BA3-7891C6D5878A}">
      <dgm:prSet/>
      <dgm:spPr/>
      <dgm:t>
        <a:bodyPr/>
        <a:lstStyle/>
        <a:p>
          <a:endParaRPr lang="it-IT"/>
        </a:p>
      </dgm:t>
    </dgm:pt>
    <dgm:pt modelId="{824907CB-FF5B-4C8A-97F4-E923CF6A876B}" type="sibTrans" cxnId="{60E1DE45-9ACE-47A9-9BA3-7891C6D5878A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it-IT"/>
        </a:p>
      </dgm:t>
    </dgm:pt>
    <dgm:pt modelId="{C974DC7E-E317-4B61-BF0E-B83F831C5644}">
      <dgm:prSet phldrT="[Testo]"/>
      <dgm:spPr/>
      <dgm:t>
        <a:bodyPr/>
        <a:lstStyle/>
        <a:p>
          <a:r>
            <a:rPr lang="en-US" b="0" i="0">
              <a:latin typeface="+mn-lt"/>
            </a:rPr>
            <a:t>Zero Landtake</a:t>
          </a:r>
        </a:p>
        <a:p>
          <a:r>
            <a:rPr lang="en-US" b="0" i="0">
              <a:latin typeface="+mn-lt"/>
            </a:rPr>
            <a:t>+</a:t>
          </a:r>
        </a:p>
        <a:p>
          <a:r>
            <a:rPr lang="en-US" b="0" i="0">
              <a:latin typeface="+mn-lt"/>
            </a:rPr>
            <a:t>Pianificazione territoriale</a:t>
          </a:r>
          <a:endParaRPr lang="it-IT" dirty="0"/>
        </a:p>
      </dgm:t>
    </dgm:pt>
    <dgm:pt modelId="{3E2BFD58-331B-4A15-AF94-7DE7C4F2EB6E}" type="parTrans" cxnId="{1FC5F412-1808-4F8A-9E51-51D16F71F7A8}">
      <dgm:prSet/>
      <dgm:spPr/>
      <dgm:t>
        <a:bodyPr/>
        <a:lstStyle/>
        <a:p>
          <a:endParaRPr lang="it-IT"/>
        </a:p>
      </dgm:t>
    </dgm:pt>
    <dgm:pt modelId="{46019D9A-72A7-44D5-BC43-19495A6DBCCF}" type="sibTrans" cxnId="{1FC5F412-1808-4F8A-9E51-51D16F71F7A8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</dgm:spPr>
      <dgm:t>
        <a:bodyPr/>
        <a:lstStyle/>
        <a:p>
          <a:endParaRPr lang="it-IT"/>
        </a:p>
      </dgm:t>
    </dgm:pt>
    <dgm:pt modelId="{9107D268-88C4-4F2B-B195-D98765F00105}">
      <dgm:prSet/>
      <dgm:spPr/>
      <dgm:t>
        <a:bodyPr/>
        <a:lstStyle/>
        <a:p>
          <a:r>
            <a:rPr lang="it-IT" dirty="0"/>
            <a:t>Soil health</a:t>
          </a:r>
        </a:p>
      </dgm:t>
    </dgm:pt>
    <dgm:pt modelId="{E0922B6E-ADFD-46DD-95F7-06B704235D56}" type="parTrans" cxnId="{893EA9F3-DE03-4D6E-946F-558C7757203C}">
      <dgm:prSet/>
      <dgm:spPr/>
      <dgm:t>
        <a:bodyPr/>
        <a:lstStyle/>
        <a:p>
          <a:endParaRPr lang="it-IT"/>
        </a:p>
      </dgm:t>
    </dgm:pt>
    <dgm:pt modelId="{61B6A0A8-F127-4B7A-9408-BB8903A3E722}" type="sibTrans" cxnId="{893EA9F3-DE03-4D6E-946F-558C7757203C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it-IT"/>
        </a:p>
      </dgm:t>
    </dgm:pt>
    <dgm:pt modelId="{94C0239A-EA05-452A-A603-3AF686FFF0BD}">
      <dgm:prSet/>
      <dgm:spPr/>
      <dgm:t>
        <a:bodyPr/>
        <a:lstStyle/>
        <a:p>
          <a:r>
            <a:rPr lang="it-IT" dirty="0"/>
            <a:t>Biodiversità</a:t>
          </a:r>
        </a:p>
      </dgm:t>
    </dgm:pt>
    <dgm:pt modelId="{110E67E3-6D97-44F5-B057-2337BF7BF0F8}" type="parTrans" cxnId="{19EA8C57-88C1-444B-ADF5-9805FB83BE81}">
      <dgm:prSet/>
      <dgm:spPr/>
      <dgm:t>
        <a:bodyPr/>
        <a:lstStyle/>
        <a:p>
          <a:endParaRPr lang="it-IT"/>
        </a:p>
      </dgm:t>
    </dgm:pt>
    <dgm:pt modelId="{73332983-DEEB-4BED-83E0-4D6B6AE6A76A}" type="sibTrans" cxnId="{19EA8C57-88C1-444B-ADF5-9805FB83BE81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it-IT"/>
        </a:p>
      </dgm:t>
    </dgm:pt>
    <dgm:pt modelId="{A3880475-3BFA-4809-BEF5-DB747A67E5C7}">
      <dgm:prSet/>
      <dgm:spPr/>
      <dgm:t>
        <a:bodyPr/>
        <a:lstStyle/>
        <a:p>
          <a:r>
            <a:rPr lang="it-IT" dirty="0"/>
            <a:t>Supporto scientifico SSM monitoraggio LUC</a:t>
          </a:r>
        </a:p>
      </dgm:t>
    </dgm:pt>
    <dgm:pt modelId="{A232A86F-8919-4282-9BCA-4CF20EF9CB1A}" type="parTrans" cxnId="{9A7C6C1D-8498-48D7-993E-11C9FE26640E}">
      <dgm:prSet/>
      <dgm:spPr/>
      <dgm:t>
        <a:bodyPr/>
        <a:lstStyle/>
        <a:p>
          <a:endParaRPr lang="it-IT"/>
        </a:p>
      </dgm:t>
    </dgm:pt>
    <dgm:pt modelId="{980FB5E9-8DCE-4056-8257-9CA014FCA966}" type="sibTrans" cxnId="{9A7C6C1D-8498-48D7-993E-11C9FE26640E}">
      <dgm:prSet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it-IT"/>
        </a:p>
      </dgm:t>
    </dgm:pt>
    <dgm:pt modelId="{E68AE03A-D7D9-44C8-8C0C-BDE86D663D8C}">
      <dgm:prSet/>
      <dgm:spPr/>
      <dgm:t>
        <a:bodyPr/>
        <a:lstStyle/>
        <a:p>
          <a:r>
            <a:rPr lang="it-IT" dirty="0"/>
            <a:t>Protezione e gestione sostenibile delle foreste</a:t>
          </a:r>
        </a:p>
      </dgm:t>
    </dgm:pt>
    <dgm:pt modelId="{81F41357-EBBE-4F55-970A-E93B5B988FE5}" type="parTrans" cxnId="{FFC5A2A7-84C2-4CA0-8ECE-AD80BFE8CE9B}">
      <dgm:prSet/>
      <dgm:spPr/>
      <dgm:t>
        <a:bodyPr/>
        <a:lstStyle/>
        <a:p>
          <a:endParaRPr lang="it-IT"/>
        </a:p>
      </dgm:t>
    </dgm:pt>
    <dgm:pt modelId="{94C75721-7C9B-482B-B8C1-2815F6ACFEB1}" type="sibTrans" cxnId="{FFC5A2A7-84C2-4CA0-8ECE-AD80BFE8CE9B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it-IT"/>
        </a:p>
      </dgm:t>
    </dgm:pt>
    <dgm:pt modelId="{C5301E43-16EF-43A1-8775-1809AF276C36}">
      <dgm:prSet/>
      <dgm:spPr/>
      <dgm:t>
        <a:bodyPr/>
        <a:lstStyle/>
        <a:p>
          <a:r>
            <a:rPr lang="it-IT" dirty="0"/>
            <a:t>CC e resilienza, C </a:t>
          </a:r>
          <a:r>
            <a:rPr lang="it-IT" dirty="0" err="1"/>
            <a:t>stocks</a:t>
          </a:r>
          <a:endParaRPr lang="it-IT" dirty="0"/>
        </a:p>
      </dgm:t>
    </dgm:pt>
    <dgm:pt modelId="{E89FF66F-BD58-4638-89FD-B01F7104066A}" type="parTrans" cxnId="{CFE5D58E-3856-444E-8322-2EBB04BD3BD8}">
      <dgm:prSet/>
      <dgm:spPr/>
      <dgm:t>
        <a:bodyPr/>
        <a:lstStyle/>
        <a:p>
          <a:endParaRPr lang="it-IT"/>
        </a:p>
      </dgm:t>
    </dgm:pt>
    <dgm:pt modelId="{3316035E-5844-4981-AC09-45710B4964F5}" type="sibTrans" cxnId="{CFE5D58E-3856-444E-8322-2EBB04BD3BD8}">
      <dgm:prSet/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it-IT"/>
        </a:p>
      </dgm:t>
    </dgm:pt>
    <dgm:pt modelId="{5CC996B7-2D47-4C31-A7E3-0A28BF49AB55}">
      <dgm:prSet/>
      <dgm:spPr/>
      <dgm:t>
        <a:bodyPr/>
        <a:lstStyle/>
        <a:p>
          <a:r>
            <a:rPr lang="de-DE" b="0" i="0">
              <a:latin typeface="+mn-lt"/>
            </a:rPr>
            <a:t>Servizi ecosistemifi del suolo (SES) </a:t>
          </a:r>
          <a:endParaRPr lang="it-IT" dirty="0"/>
        </a:p>
      </dgm:t>
    </dgm:pt>
    <dgm:pt modelId="{6CEA3EE1-804F-4872-9E86-F9A6841B304F}" type="parTrans" cxnId="{2AF15573-51E7-4B20-8FA5-1D1D51CF81FD}">
      <dgm:prSet/>
      <dgm:spPr/>
      <dgm:t>
        <a:bodyPr/>
        <a:lstStyle/>
        <a:p>
          <a:endParaRPr lang="it-IT"/>
        </a:p>
      </dgm:t>
    </dgm:pt>
    <dgm:pt modelId="{461B2279-751F-4553-A5A1-5780A0DDA316}" type="sibTrans" cxnId="{2AF15573-51E7-4B20-8FA5-1D1D51CF81FD}">
      <dgm:prSet/>
      <dgm:spPr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it-IT"/>
        </a:p>
      </dgm:t>
    </dgm:pt>
    <dgm:pt modelId="{27A6FC17-D238-4811-9100-FBBC81448E3E}">
      <dgm:prSet/>
      <dgm:spPr/>
      <dgm:t>
        <a:bodyPr/>
        <a:lstStyle/>
        <a:p>
          <a:r>
            <a:rPr lang="it-IT" dirty="0"/>
            <a:t>Soil awareness </a:t>
          </a:r>
          <a:r>
            <a:rPr lang="it-IT" dirty="0" err="1"/>
            <a:t>raising</a:t>
          </a:r>
          <a:endParaRPr lang="it-IT" dirty="0"/>
        </a:p>
      </dgm:t>
    </dgm:pt>
    <dgm:pt modelId="{72F25AD3-DFF0-47DC-82A3-45CEE4FAB54C}" type="parTrans" cxnId="{A54C8E62-961E-4FBF-BBB8-9CDABD1E10C2}">
      <dgm:prSet/>
      <dgm:spPr/>
      <dgm:t>
        <a:bodyPr/>
        <a:lstStyle/>
        <a:p>
          <a:endParaRPr lang="it-IT"/>
        </a:p>
      </dgm:t>
    </dgm:pt>
    <dgm:pt modelId="{6A7A20C2-5415-406E-AEAF-4E77DAFD90C1}" type="sibTrans" cxnId="{A54C8E62-961E-4FBF-BBB8-9CDABD1E10C2}">
      <dgm:prSet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  <dgm:t>
        <a:bodyPr/>
        <a:lstStyle/>
        <a:p>
          <a:endParaRPr lang="it-IT"/>
        </a:p>
      </dgm:t>
    </dgm:pt>
    <dgm:pt modelId="{78C1C9E7-DCC7-4DC5-AE7E-07741C5FBC92}">
      <dgm:prSet/>
      <dgm:spPr/>
      <dgm:t>
        <a:bodyPr/>
        <a:lstStyle/>
        <a:p>
          <a:r>
            <a:rPr lang="it-IT" dirty="0"/>
            <a:t>Condivisione risultati e conoscenze, Soil </a:t>
          </a:r>
          <a:r>
            <a:rPr lang="it-IT" dirty="0" err="1"/>
            <a:t>Partnerships</a:t>
          </a:r>
          <a:endParaRPr lang="it-IT" dirty="0"/>
        </a:p>
      </dgm:t>
    </dgm:pt>
    <dgm:pt modelId="{0A1DE7A7-6488-4CAC-931F-983A149E6FB0}" type="parTrans" cxnId="{3662FC85-CBED-4844-A78E-028F070D318C}">
      <dgm:prSet/>
      <dgm:spPr/>
      <dgm:t>
        <a:bodyPr/>
        <a:lstStyle/>
        <a:p>
          <a:endParaRPr lang="it-IT"/>
        </a:p>
      </dgm:t>
    </dgm:pt>
    <dgm:pt modelId="{EB3D8A01-F46A-4253-9DCE-B8F39275B48C}" type="sibTrans" cxnId="{3662FC85-CBED-4844-A78E-028F070D318C}">
      <dgm:prSet/>
      <dgm:spPr>
        <a:blipFill>
          <a:blip xmlns:r="http://schemas.openxmlformats.org/officeDocument/2006/relationships"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</dgm:spPr>
      <dgm:t>
        <a:bodyPr/>
        <a:lstStyle/>
        <a:p>
          <a:endParaRPr lang="it-IT"/>
        </a:p>
      </dgm:t>
    </dgm:pt>
    <dgm:pt modelId="{95CFA4D8-512B-4DFA-AFC3-E01BD9C220AF}" type="pres">
      <dgm:prSet presAssocID="{1C4E25B5-BE65-4544-9ABC-E1E895EFE67C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it-IT"/>
        </a:p>
      </dgm:t>
    </dgm:pt>
    <dgm:pt modelId="{30B64402-8504-40E1-8043-28F97115B4AA}" type="pres">
      <dgm:prSet presAssocID="{C5301E43-16EF-43A1-8775-1809AF276C36}" presName="text1" presStyleCnt="0"/>
      <dgm:spPr/>
    </dgm:pt>
    <dgm:pt modelId="{2AE988C0-68E9-4D2E-833E-E73FE7C9723A}" type="pres">
      <dgm:prSet presAssocID="{C5301E43-16EF-43A1-8775-1809AF276C36}" presName="textRepeatNode" presStyleLbl="alignNode1" presStyleIdx="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AADF926-BC68-4B3F-A6A9-9C7BF3278228}" type="pres">
      <dgm:prSet presAssocID="{C5301E43-16EF-43A1-8775-1809AF276C36}" presName="textaccent1" presStyleCnt="0"/>
      <dgm:spPr/>
    </dgm:pt>
    <dgm:pt modelId="{55F8B36E-BCFC-4FDC-A9A7-3AA6EFEEFA5F}" type="pres">
      <dgm:prSet presAssocID="{C5301E43-16EF-43A1-8775-1809AF276C36}" presName="accentRepeatNode" presStyleLbl="solidAlignAcc1" presStyleIdx="0" presStyleCnt="22"/>
      <dgm:spPr/>
    </dgm:pt>
    <dgm:pt modelId="{5A44A612-6B7C-4341-A943-0077A13CD9A9}" type="pres">
      <dgm:prSet presAssocID="{3316035E-5844-4981-AC09-45710B4964F5}" presName="image1" presStyleCnt="0"/>
      <dgm:spPr/>
    </dgm:pt>
    <dgm:pt modelId="{2FC56976-92EC-4581-B53F-588EF0D95949}" type="pres">
      <dgm:prSet presAssocID="{3316035E-5844-4981-AC09-45710B4964F5}" presName="imageRepeatNode" presStyleLbl="alignAcc1" presStyleIdx="0" presStyleCnt="11"/>
      <dgm:spPr/>
      <dgm:t>
        <a:bodyPr/>
        <a:lstStyle/>
        <a:p>
          <a:endParaRPr lang="it-IT"/>
        </a:p>
      </dgm:t>
    </dgm:pt>
    <dgm:pt modelId="{BA440182-221A-4352-938A-0765BD12F9A2}" type="pres">
      <dgm:prSet presAssocID="{3316035E-5844-4981-AC09-45710B4964F5}" presName="imageaccent1" presStyleCnt="0"/>
      <dgm:spPr/>
    </dgm:pt>
    <dgm:pt modelId="{B2CE87DF-68AA-46A8-B0A2-726070769842}" type="pres">
      <dgm:prSet presAssocID="{3316035E-5844-4981-AC09-45710B4964F5}" presName="accentRepeatNode" presStyleLbl="solidAlignAcc1" presStyleIdx="1" presStyleCnt="22"/>
      <dgm:spPr/>
    </dgm:pt>
    <dgm:pt modelId="{4F993EBC-6F98-4B22-B296-256B37176864}" type="pres">
      <dgm:prSet presAssocID="{5CC996B7-2D47-4C31-A7E3-0A28BF49AB55}" presName="text2" presStyleCnt="0"/>
      <dgm:spPr/>
    </dgm:pt>
    <dgm:pt modelId="{622529AF-929A-4545-A834-8ACCDBB8A4A1}" type="pres">
      <dgm:prSet presAssocID="{5CC996B7-2D47-4C31-A7E3-0A28BF49AB55}" presName="textRepeatNode" presStyleLbl="alignNode1" presStyleIdx="1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C78D28B-6C16-4599-99B7-436186639386}" type="pres">
      <dgm:prSet presAssocID="{5CC996B7-2D47-4C31-A7E3-0A28BF49AB55}" presName="textaccent2" presStyleCnt="0"/>
      <dgm:spPr/>
    </dgm:pt>
    <dgm:pt modelId="{12D8E6A2-A393-4B36-BE86-DFBE3A8D048A}" type="pres">
      <dgm:prSet presAssocID="{5CC996B7-2D47-4C31-A7E3-0A28BF49AB55}" presName="accentRepeatNode" presStyleLbl="solidAlignAcc1" presStyleIdx="2" presStyleCnt="22"/>
      <dgm:spPr/>
    </dgm:pt>
    <dgm:pt modelId="{0FC07B9D-00DD-420F-972C-938CE9A8B8B4}" type="pres">
      <dgm:prSet presAssocID="{461B2279-751F-4553-A5A1-5780A0DDA316}" presName="image2" presStyleCnt="0"/>
      <dgm:spPr/>
    </dgm:pt>
    <dgm:pt modelId="{F7B9C333-9C76-481E-98CF-C9ED3B3A8781}" type="pres">
      <dgm:prSet presAssocID="{461B2279-751F-4553-A5A1-5780A0DDA316}" presName="imageRepeatNode" presStyleLbl="alignAcc1" presStyleIdx="1" presStyleCnt="11"/>
      <dgm:spPr/>
      <dgm:t>
        <a:bodyPr/>
        <a:lstStyle/>
        <a:p>
          <a:endParaRPr lang="it-IT"/>
        </a:p>
      </dgm:t>
    </dgm:pt>
    <dgm:pt modelId="{1BF7F7A2-2142-4965-971D-E86DC1575483}" type="pres">
      <dgm:prSet presAssocID="{461B2279-751F-4553-A5A1-5780A0DDA316}" presName="imageaccent2" presStyleCnt="0"/>
      <dgm:spPr/>
    </dgm:pt>
    <dgm:pt modelId="{E6ABC75A-03ED-469F-8684-EACDF9E5FECA}" type="pres">
      <dgm:prSet presAssocID="{461B2279-751F-4553-A5A1-5780A0DDA316}" presName="accentRepeatNode" presStyleLbl="solidAlignAcc1" presStyleIdx="3" presStyleCnt="22"/>
      <dgm:spPr/>
    </dgm:pt>
    <dgm:pt modelId="{8B230686-8614-4CBD-A9AA-30153D6C38DE}" type="pres">
      <dgm:prSet presAssocID="{E68AE03A-D7D9-44C8-8C0C-BDE86D663D8C}" presName="text3" presStyleCnt="0"/>
      <dgm:spPr/>
    </dgm:pt>
    <dgm:pt modelId="{F60EFF49-5AC5-4A15-BE88-F1195204161D}" type="pres">
      <dgm:prSet presAssocID="{E68AE03A-D7D9-44C8-8C0C-BDE86D663D8C}" presName="textRepeatNode" presStyleLbl="alignNode1" presStyleIdx="2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7721843-D195-4596-9B55-1E4C6A080737}" type="pres">
      <dgm:prSet presAssocID="{E68AE03A-D7D9-44C8-8C0C-BDE86D663D8C}" presName="textaccent3" presStyleCnt="0"/>
      <dgm:spPr/>
    </dgm:pt>
    <dgm:pt modelId="{7E39218F-4728-4901-A920-8F285D417060}" type="pres">
      <dgm:prSet presAssocID="{E68AE03A-D7D9-44C8-8C0C-BDE86D663D8C}" presName="accentRepeatNode" presStyleLbl="solidAlignAcc1" presStyleIdx="4" presStyleCnt="22"/>
      <dgm:spPr/>
    </dgm:pt>
    <dgm:pt modelId="{7377922E-7C20-4C6A-A990-0DBC1904FE3B}" type="pres">
      <dgm:prSet presAssocID="{94C75721-7C9B-482B-B8C1-2815F6ACFEB1}" presName="image3" presStyleCnt="0"/>
      <dgm:spPr/>
    </dgm:pt>
    <dgm:pt modelId="{D7F583F8-8BF5-4EA4-94EB-BBD435BAB543}" type="pres">
      <dgm:prSet presAssocID="{94C75721-7C9B-482B-B8C1-2815F6ACFEB1}" presName="imageRepeatNode" presStyleLbl="alignAcc1" presStyleIdx="2" presStyleCnt="11"/>
      <dgm:spPr/>
      <dgm:t>
        <a:bodyPr/>
        <a:lstStyle/>
        <a:p>
          <a:endParaRPr lang="it-IT"/>
        </a:p>
      </dgm:t>
    </dgm:pt>
    <dgm:pt modelId="{6C2DA98F-13D0-427C-B6DA-6D1D1FE4DF05}" type="pres">
      <dgm:prSet presAssocID="{94C75721-7C9B-482B-B8C1-2815F6ACFEB1}" presName="imageaccent3" presStyleCnt="0"/>
      <dgm:spPr/>
    </dgm:pt>
    <dgm:pt modelId="{7B618233-2D80-4359-B218-5CFD9FDA6A02}" type="pres">
      <dgm:prSet presAssocID="{94C75721-7C9B-482B-B8C1-2815F6ACFEB1}" presName="accentRepeatNode" presStyleLbl="solidAlignAcc1" presStyleIdx="5" presStyleCnt="22"/>
      <dgm:spPr/>
    </dgm:pt>
    <dgm:pt modelId="{D0694D21-A040-4374-9731-541325680368}" type="pres">
      <dgm:prSet presAssocID="{A3880475-3BFA-4809-BEF5-DB747A67E5C7}" presName="text4" presStyleCnt="0"/>
      <dgm:spPr/>
    </dgm:pt>
    <dgm:pt modelId="{3AF6CD77-E949-4176-BA21-34748DCBE8E6}" type="pres">
      <dgm:prSet presAssocID="{A3880475-3BFA-4809-BEF5-DB747A67E5C7}" presName="textRepeatNode" presStyleLbl="alignNode1" presStyleIdx="3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CD1D1D9-343F-4C4D-80D0-7EDC331904CD}" type="pres">
      <dgm:prSet presAssocID="{A3880475-3BFA-4809-BEF5-DB747A67E5C7}" presName="textaccent4" presStyleCnt="0"/>
      <dgm:spPr/>
    </dgm:pt>
    <dgm:pt modelId="{D7EFD111-2E8A-4B40-A5CB-222D70113C2A}" type="pres">
      <dgm:prSet presAssocID="{A3880475-3BFA-4809-BEF5-DB747A67E5C7}" presName="accentRepeatNode" presStyleLbl="solidAlignAcc1" presStyleIdx="6" presStyleCnt="22"/>
      <dgm:spPr/>
    </dgm:pt>
    <dgm:pt modelId="{062DFECF-58F2-4B1D-A11D-3234371812BF}" type="pres">
      <dgm:prSet presAssocID="{980FB5E9-8DCE-4056-8257-9CA014FCA966}" presName="image4" presStyleCnt="0"/>
      <dgm:spPr/>
    </dgm:pt>
    <dgm:pt modelId="{D07BD334-DB3A-40DB-B5EA-E0B1244011E7}" type="pres">
      <dgm:prSet presAssocID="{980FB5E9-8DCE-4056-8257-9CA014FCA966}" presName="imageRepeatNode" presStyleLbl="alignAcc1" presStyleIdx="3" presStyleCnt="11"/>
      <dgm:spPr/>
      <dgm:t>
        <a:bodyPr/>
        <a:lstStyle/>
        <a:p>
          <a:endParaRPr lang="it-IT"/>
        </a:p>
      </dgm:t>
    </dgm:pt>
    <dgm:pt modelId="{E20F9F84-57EC-472C-B462-715C82F2FCBF}" type="pres">
      <dgm:prSet presAssocID="{980FB5E9-8DCE-4056-8257-9CA014FCA966}" presName="imageaccent4" presStyleCnt="0"/>
      <dgm:spPr/>
    </dgm:pt>
    <dgm:pt modelId="{8D8AB1C2-26FD-4C9C-B1C9-D42586A12187}" type="pres">
      <dgm:prSet presAssocID="{980FB5E9-8DCE-4056-8257-9CA014FCA966}" presName="accentRepeatNode" presStyleLbl="solidAlignAcc1" presStyleIdx="7" presStyleCnt="22"/>
      <dgm:spPr/>
    </dgm:pt>
    <dgm:pt modelId="{0753DDA2-DDD3-48F1-8CAA-45232A7337F9}" type="pres">
      <dgm:prSet presAssocID="{94C0239A-EA05-452A-A603-3AF686FFF0BD}" presName="text5" presStyleCnt="0"/>
      <dgm:spPr/>
    </dgm:pt>
    <dgm:pt modelId="{4C72AA7B-CC17-4FEF-835C-34D78B42588C}" type="pres">
      <dgm:prSet presAssocID="{94C0239A-EA05-452A-A603-3AF686FFF0BD}" presName="textRepeatNode" presStyleLbl="alignNode1" presStyleIdx="4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541F0E5-6EBA-43EC-BCAD-1CCBF134E2D0}" type="pres">
      <dgm:prSet presAssocID="{94C0239A-EA05-452A-A603-3AF686FFF0BD}" presName="textaccent5" presStyleCnt="0"/>
      <dgm:spPr/>
    </dgm:pt>
    <dgm:pt modelId="{495C740E-F33C-41D4-9127-F78AC942DDA9}" type="pres">
      <dgm:prSet presAssocID="{94C0239A-EA05-452A-A603-3AF686FFF0BD}" presName="accentRepeatNode" presStyleLbl="solidAlignAcc1" presStyleIdx="8" presStyleCnt="22"/>
      <dgm:spPr/>
    </dgm:pt>
    <dgm:pt modelId="{15135213-7443-4AD9-BEB5-DEBD2802408D}" type="pres">
      <dgm:prSet presAssocID="{73332983-DEEB-4BED-83E0-4D6B6AE6A76A}" presName="image5" presStyleCnt="0"/>
      <dgm:spPr/>
    </dgm:pt>
    <dgm:pt modelId="{05958C0C-1293-4A6C-8D46-B155E52BBB25}" type="pres">
      <dgm:prSet presAssocID="{73332983-DEEB-4BED-83E0-4D6B6AE6A76A}" presName="imageRepeatNode" presStyleLbl="alignAcc1" presStyleIdx="4" presStyleCnt="11"/>
      <dgm:spPr/>
      <dgm:t>
        <a:bodyPr/>
        <a:lstStyle/>
        <a:p>
          <a:endParaRPr lang="it-IT"/>
        </a:p>
      </dgm:t>
    </dgm:pt>
    <dgm:pt modelId="{76304B01-6BEB-46FD-ACB9-0CC0AAC424AB}" type="pres">
      <dgm:prSet presAssocID="{73332983-DEEB-4BED-83E0-4D6B6AE6A76A}" presName="imageaccent5" presStyleCnt="0"/>
      <dgm:spPr/>
    </dgm:pt>
    <dgm:pt modelId="{E42A75EC-8F8C-4793-BA7F-51F68A522801}" type="pres">
      <dgm:prSet presAssocID="{73332983-DEEB-4BED-83E0-4D6B6AE6A76A}" presName="accentRepeatNode" presStyleLbl="solidAlignAcc1" presStyleIdx="9" presStyleCnt="22"/>
      <dgm:spPr/>
    </dgm:pt>
    <dgm:pt modelId="{2B084506-BB7C-4A0F-865F-F8834BBD7FD9}" type="pres">
      <dgm:prSet presAssocID="{2D68258C-FF79-4BC4-9AD1-1100ED006EB9}" presName="text6" presStyleCnt="0"/>
      <dgm:spPr/>
    </dgm:pt>
    <dgm:pt modelId="{737BF59A-4832-413F-8617-ACAE4906B890}" type="pres">
      <dgm:prSet presAssocID="{2D68258C-FF79-4BC4-9AD1-1100ED006EB9}" presName="textRepeatNode" presStyleLbl="alignNode1" presStyleIdx="5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071A8D-9421-45C3-9BB7-CE43CC03FC0D}" type="pres">
      <dgm:prSet presAssocID="{2D68258C-FF79-4BC4-9AD1-1100ED006EB9}" presName="textaccent6" presStyleCnt="0"/>
      <dgm:spPr/>
    </dgm:pt>
    <dgm:pt modelId="{79A708E8-2A14-4A81-92D2-BC39BA1BCE08}" type="pres">
      <dgm:prSet presAssocID="{2D68258C-FF79-4BC4-9AD1-1100ED006EB9}" presName="accentRepeatNode" presStyleLbl="solidAlignAcc1" presStyleIdx="10" presStyleCnt="22"/>
      <dgm:spPr/>
    </dgm:pt>
    <dgm:pt modelId="{BED22CA2-EE22-4959-8CA5-C577829841E0}" type="pres">
      <dgm:prSet presAssocID="{E638184E-EFD3-4F95-AA82-7632C7E20FCE}" presName="image6" presStyleCnt="0"/>
      <dgm:spPr/>
    </dgm:pt>
    <dgm:pt modelId="{720FEF3F-FFD0-4E7C-BA79-F9850A7FE39F}" type="pres">
      <dgm:prSet presAssocID="{E638184E-EFD3-4F95-AA82-7632C7E20FCE}" presName="imageRepeatNode" presStyleLbl="alignAcc1" presStyleIdx="5" presStyleCnt="11"/>
      <dgm:spPr/>
      <dgm:t>
        <a:bodyPr/>
        <a:lstStyle/>
        <a:p>
          <a:endParaRPr lang="it-IT"/>
        </a:p>
      </dgm:t>
    </dgm:pt>
    <dgm:pt modelId="{CDE8ADB6-5C1C-4384-BE88-90F854F5F363}" type="pres">
      <dgm:prSet presAssocID="{E638184E-EFD3-4F95-AA82-7632C7E20FCE}" presName="imageaccent6" presStyleCnt="0"/>
      <dgm:spPr/>
    </dgm:pt>
    <dgm:pt modelId="{683497DA-4533-4A8F-B7F1-211A7E28E085}" type="pres">
      <dgm:prSet presAssocID="{E638184E-EFD3-4F95-AA82-7632C7E20FCE}" presName="accentRepeatNode" presStyleLbl="solidAlignAcc1" presStyleIdx="11" presStyleCnt="22"/>
      <dgm:spPr/>
    </dgm:pt>
    <dgm:pt modelId="{29E0B091-C2BD-4330-A50C-4EFE831FFAC1}" type="pres">
      <dgm:prSet presAssocID="{27A6FC17-D238-4811-9100-FBBC81448E3E}" presName="text7" presStyleCnt="0"/>
      <dgm:spPr/>
    </dgm:pt>
    <dgm:pt modelId="{CE07A26D-905D-4692-B28A-C8101B1F1AA5}" type="pres">
      <dgm:prSet presAssocID="{27A6FC17-D238-4811-9100-FBBC81448E3E}" presName="textRepeatNode" presStyleLbl="alignNode1" presStyleIdx="6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A5CB88CE-75F9-4AB8-ADF1-6D93A8B59AF7}" type="pres">
      <dgm:prSet presAssocID="{27A6FC17-D238-4811-9100-FBBC81448E3E}" presName="textaccent7" presStyleCnt="0"/>
      <dgm:spPr/>
    </dgm:pt>
    <dgm:pt modelId="{71C20139-FDA0-418A-93F3-3AF53D9D73D9}" type="pres">
      <dgm:prSet presAssocID="{27A6FC17-D238-4811-9100-FBBC81448E3E}" presName="accentRepeatNode" presStyleLbl="solidAlignAcc1" presStyleIdx="12" presStyleCnt="22"/>
      <dgm:spPr/>
    </dgm:pt>
    <dgm:pt modelId="{5FCBAB9F-A050-4DEA-8AD1-78CE0E4F19E6}" type="pres">
      <dgm:prSet presAssocID="{6A7A20C2-5415-406E-AEAF-4E77DAFD90C1}" presName="image7" presStyleCnt="0"/>
      <dgm:spPr/>
    </dgm:pt>
    <dgm:pt modelId="{27FE085A-250E-4194-AAD6-3975020E5A01}" type="pres">
      <dgm:prSet presAssocID="{6A7A20C2-5415-406E-AEAF-4E77DAFD90C1}" presName="imageRepeatNode" presStyleLbl="alignAcc1" presStyleIdx="6" presStyleCnt="11"/>
      <dgm:spPr/>
      <dgm:t>
        <a:bodyPr/>
        <a:lstStyle/>
        <a:p>
          <a:endParaRPr lang="it-IT"/>
        </a:p>
      </dgm:t>
    </dgm:pt>
    <dgm:pt modelId="{38FA79E3-C875-4E7C-B067-9AD333E0EED8}" type="pres">
      <dgm:prSet presAssocID="{6A7A20C2-5415-406E-AEAF-4E77DAFD90C1}" presName="imageaccent7" presStyleCnt="0"/>
      <dgm:spPr/>
    </dgm:pt>
    <dgm:pt modelId="{2E836135-CC6C-4495-B1A5-D116DB9E9A95}" type="pres">
      <dgm:prSet presAssocID="{6A7A20C2-5415-406E-AEAF-4E77DAFD90C1}" presName="accentRepeatNode" presStyleLbl="solidAlignAcc1" presStyleIdx="13" presStyleCnt="22"/>
      <dgm:spPr/>
    </dgm:pt>
    <dgm:pt modelId="{9FC833F6-44D5-4126-8B0D-725A24818571}" type="pres">
      <dgm:prSet presAssocID="{78C1C9E7-DCC7-4DC5-AE7E-07741C5FBC92}" presName="text8" presStyleCnt="0"/>
      <dgm:spPr/>
    </dgm:pt>
    <dgm:pt modelId="{0E7EE5AE-C2C9-49F0-8696-4F20570C73EC}" type="pres">
      <dgm:prSet presAssocID="{78C1C9E7-DCC7-4DC5-AE7E-07741C5FBC92}" presName="textRepeatNode" presStyleLbl="alignNode1" presStyleIdx="7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920EEEC-193E-45A3-B331-8BD8CCFC8509}" type="pres">
      <dgm:prSet presAssocID="{78C1C9E7-DCC7-4DC5-AE7E-07741C5FBC92}" presName="textaccent8" presStyleCnt="0"/>
      <dgm:spPr/>
    </dgm:pt>
    <dgm:pt modelId="{6D545B0C-FC56-4F25-B5E8-AA61058974F4}" type="pres">
      <dgm:prSet presAssocID="{78C1C9E7-DCC7-4DC5-AE7E-07741C5FBC92}" presName="accentRepeatNode" presStyleLbl="solidAlignAcc1" presStyleIdx="14" presStyleCnt="22"/>
      <dgm:spPr/>
    </dgm:pt>
    <dgm:pt modelId="{32229E4C-5060-4BA7-B874-CB467D0C13B5}" type="pres">
      <dgm:prSet presAssocID="{EB3D8A01-F46A-4253-9DCE-B8F39275B48C}" presName="image8" presStyleCnt="0"/>
      <dgm:spPr/>
    </dgm:pt>
    <dgm:pt modelId="{928D72CF-7F5B-4FC9-A464-997CA5251971}" type="pres">
      <dgm:prSet presAssocID="{EB3D8A01-F46A-4253-9DCE-B8F39275B48C}" presName="imageRepeatNode" presStyleLbl="alignAcc1" presStyleIdx="7" presStyleCnt="11"/>
      <dgm:spPr/>
      <dgm:t>
        <a:bodyPr/>
        <a:lstStyle/>
        <a:p>
          <a:endParaRPr lang="it-IT"/>
        </a:p>
      </dgm:t>
    </dgm:pt>
    <dgm:pt modelId="{A503EC4F-2ECB-47DF-8144-038060DC4A8E}" type="pres">
      <dgm:prSet presAssocID="{EB3D8A01-F46A-4253-9DCE-B8F39275B48C}" presName="imageaccent8" presStyleCnt="0"/>
      <dgm:spPr/>
    </dgm:pt>
    <dgm:pt modelId="{EBFD76CB-D31E-4864-98A4-8A34545D92B6}" type="pres">
      <dgm:prSet presAssocID="{EB3D8A01-F46A-4253-9DCE-B8F39275B48C}" presName="accentRepeatNode" presStyleLbl="solidAlignAcc1" presStyleIdx="15" presStyleCnt="22"/>
      <dgm:spPr/>
    </dgm:pt>
    <dgm:pt modelId="{83871877-132E-488E-AA3B-8F7247F54EBA}" type="pres">
      <dgm:prSet presAssocID="{86835D19-F0D3-4122-93AF-09595952207B}" presName="text9" presStyleCnt="0"/>
      <dgm:spPr/>
    </dgm:pt>
    <dgm:pt modelId="{D38CDC98-8DC8-4F23-BDA8-6C7D53D41DCE}" type="pres">
      <dgm:prSet presAssocID="{86835D19-F0D3-4122-93AF-09595952207B}" presName="textRepeatNode" presStyleLbl="alignNode1" presStyleIdx="8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0DEF79F-1177-46EC-82E9-B908ACF858FE}" type="pres">
      <dgm:prSet presAssocID="{86835D19-F0D3-4122-93AF-09595952207B}" presName="textaccent9" presStyleCnt="0"/>
      <dgm:spPr/>
    </dgm:pt>
    <dgm:pt modelId="{6EB9E15A-9D41-4ED1-BCA2-3F8795B73FED}" type="pres">
      <dgm:prSet presAssocID="{86835D19-F0D3-4122-93AF-09595952207B}" presName="accentRepeatNode" presStyleLbl="solidAlignAcc1" presStyleIdx="16" presStyleCnt="22"/>
      <dgm:spPr/>
    </dgm:pt>
    <dgm:pt modelId="{CFE12AF6-AC8E-4267-A153-F47E72DBCC43}" type="pres">
      <dgm:prSet presAssocID="{824907CB-FF5B-4C8A-97F4-E923CF6A876B}" presName="image9" presStyleCnt="0"/>
      <dgm:spPr/>
    </dgm:pt>
    <dgm:pt modelId="{77532E12-63D5-4BE3-AD66-7894D4B64A6E}" type="pres">
      <dgm:prSet presAssocID="{824907CB-FF5B-4C8A-97F4-E923CF6A876B}" presName="imageRepeatNode" presStyleLbl="alignAcc1" presStyleIdx="8" presStyleCnt="11"/>
      <dgm:spPr/>
      <dgm:t>
        <a:bodyPr/>
        <a:lstStyle/>
        <a:p>
          <a:endParaRPr lang="it-IT"/>
        </a:p>
      </dgm:t>
    </dgm:pt>
    <dgm:pt modelId="{780450DF-D132-4684-942C-28C74E6E7573}" type="pres">
      <dgm:prSet presAssocID="{824907CB-FF5B-4C8A-97F4-E923CF6A876B}" presName="imageaccent9" presStyleCnt="0"/>
      <dgm:spPr/>
    </dgm:pt>
    <dgm:pt modelId="{BE351CBF-FD21-422A-B696-316CEC0C0F7E}" type="pres">
      <dgm:prSet presAssocID="{824907CB-FF5B-4C8A-97F4-E923CF6A876B}" presName="accentRepeatNode" presStyleLbl="solidAlignAcc1" presStyleIdx="17" presStyleCnt="22"/>
      <dgm:spPr/>
    </dgm:pt>
    <dgm:pt modelId="{E252D550-F367-4A22-A190-4E88C3478D55}" type="pres">
      <dgm:prSet presAssocID="{9107D268-88C4-4F2B-B195-D98765F00105}" presName="text10" presStyleCnt="0"/>
      <dgm:spPr/>
    </dgm:pt>
    <dgm:pt modelId="{ACC5D285-1581-4F54-A4D7-878E8BAB8DD7}" type="pres">
      <dgm:prSet presAssocID="{9107D268-88C4-4F2B-B195-D98765F00105}" presName="textRepeatNode" presStyleLbl="alignNode1" presStyleIdx="9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7EEDAF2-C9D7-4479-A1EC-5200D8CD2CBB}" type="pres">
      <dgm:prSet presAssocID="{9107D268-88C4-4F2B-B195-D98765F00105}" presName="textaccent10" presStyleCnt="0"/>
      <dgm:spPr/>
    </dgm:pt>
    <dgm:pt modelId="{3CF7E23D-1ECB-4272-9E00-75A0795B2775}" type="pres">
      <dgm:prSet presAssocID="{9107D268-88C4-4F2B-B195-D98765F00105}" presName="accentRepeatNode" presStyleLbl="solidAlignAcc1" presStyleIdx="18" presStyleCnt="22"/>
      <dgm:spPr/>
    </dgm:pt>
    <dgm:pt modelId="{335B7A75-318A-48CE-BCBA-63892337B27B}" type="pres">
      <dgm:prSet presAssocID="{61B6A0A8-F127-4B7A-9408-BB8903A3E722}" presName="image10" presStyleCnt="0"/>
      <dgm:spPr/>
    </dgm:pt>
    <dgm:pt modelId="{18103934-1D0F-4F03-833C-6D4C0C24B44E}" type="pres">
      <dgm:prSet presAssocID="{61B6A0A8-F127-4B7A-9408-BB8903A3E722}" presName="imageRepeatNode" presStyleLbl="alignAcc1" presStyleIdx="9" presStyleCnt="11"/>
      <dgm:spPr/>
      <dgm:t>
        <a:bodyPr/>
        <a:lstStyle/>
        <a:p>
          <a:endParaRPr lang="it-IT"/>
        </a:p>
      </dgm:t>
    </dgm:pt>
    <dgm:pt modelId="{8227D193-AF61-4939-B598-64C0CD2EC44B}" type="pres">
      <dgm:prSet presAssocID="{61B6A0A8-F127-4B7A-9408-BB8903A3E722}" presName="imageaccent10" presStyleCnt="0"/>
      <dgm:spPr/>
    </dgm:pt>
    <dgm:pt modelId="{0DF2A71B-B826-4524-AD9F-AEAE86903E5C}" type="pres">
      <dgm:prSet presAssocID="{61B6A0A8-F127-4B7A-9408-BB8903A3E722}" presName="accentRepeatNode" presStyleLbl="solidAlignAcc1" presStyleIdx="19" presStyleCnt="22"/>
      <dgm:spPr/>
    </dgm:pt>
    <dgm:pt modelId="{0E3C9F24-DCE3-4FD3-B319-07C477E7E525}" type="pres">
      <dgm:prSet presAssocID="{C974DC7E-E317-4B61-BF0E-B83F831C5644}" presName="text11" presStyleCnt="0"/>
      <dgm:spPr/>
    </dgm:pt>
    <dgm:pt modelId="{CDDF1215-0C1A-4ADB-A345-740D53E54DB7}" type="pres">
      <dgm:prSet presAssocID="{C974DC7E-E317-4B61-BF0E-B83F831C5644}" presName="textRepeatNode" presStyleLbl="alignNode1" presStyleIdx="10" presStyleCnt="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5E3F7D-FDA2-4CD9-9E0B-41754DE06392}" type="pres">
      <dgm:prSet presAssocID="{C974DC7E-E317-4B61-BF0E-B83F831C5644}" presName="textaccent11" presStyleCnt="0"/>
      <dgm:spPr/>
    </dgm:pt>
    <dgm:pt modelId="{7546089C-0930-48C9-A72A-18B7E8EC927A}" type="pres">
      <dgm:prSet presAssocID="{C974DC7E-E317-4B61-BF0E-B83F831C5644}" presName="accentRepeatNode" presStyleLbl="solidAlignAcc1" presStyleIdx="20" presStyleCnt="22"/>
      <dgm:spPr/>
    </dgm:pt>
    <dgm:pt modelId="{A85E41BE-E636-4010-B8C4-F78BC6D408F3}" type="pres">
      <dgm:prSet presAssocID="{46019D9A-72A7-44D5-BC43-19495A6DBCCF}" presName="image11" presStyleCnt="0"/>
      <dgm:spPr/>
    </dgm:pt>
    <dgm:pt modelId="{FC790284-4829-4BA6-913D-7B63D1A177CC}" type="pres">
      <dgm:prSet presAssocID="{46019D9A-72A7-44D5-BC43-19495A6DBCCF}" presName="imageRepeatNode" presStyleLbl="alignAcc1" presStyleIdx="10" presStyleCnt="11"/>
      <dgm:spPr/>
      <dgm:t>
        <a:bodyPr/>
        <a:lstStyle/>
        <a:p>
          <a:endParaRPr lang="it-IT"/>
        </a:p>
      </dgm:t>
    </dgm:pt>
    <dgm:pt modelId="{B716E660-D419-4ED2-AF2A-F87BD232512F}" type="pres">
      <dgm:prSet presAssocID="{46019D9A-72A7-44D5-BC43-19495A6DBCCF}" presName="imageaccent11" presStyleCnt="0"/>
      <dgm:spPr/>
    </dgm:pt>
    <dgm:pt modelId="{446816FD-391E-47F0-B443-27EFA7BCC4A4}" type="pres">
      <dgm:prSet presAssocID="{46019D9A-72A7-44D5-BC43-19495A6DBCCF}" presName="accentRepeatNode" presStyleLbl="solidAlignAcc1" presStyleIdx="21" presStyleCnt="22"/>
      <dgm:spPr/>
    </dgm:pt>
  </dgm:ptLst>
  <dgm:cxnLst>
    <dgm:cxn modelId="{FFC5A2A7-84C2-4CA0-8ECE-AD80BFE8CE9B}" srcId="{1C4E25B5-BE65-4544-9ABC-E1E895EFE67C}" destId="{E68AE03A-D7D9-44C8-8C0C-BDE86D663D8C}" srcOrd="2" destOrd="0" parTransId="{81F41357-EBBE-4F55-970A-E93B5B988FE5}" sibTransId="{94C75721-7C9B-482B-B8C1-2815F6ACFEB1}"/>
    <dgm:cxn modelId="{52C2B2F8-93D3-47CD-9733-1C93EADA39FE}" type="presOf" srcId="{78C1C9E7-DCC7-4DC5-AE7E-07741C5FBC92}" destId="{0E7EE5AE-C2C9-49F0-8696-4F20570C73EC}" srcOrd="0" destOrd="0" presId="urn:microsoft.com/office/officeart/2008/layout/HexagonCluster"/>
    <dgm:cxn modelId="{63E2FE71-9567-4757-B5C1-FC42D36B2E20}" type="presOf" srcId="{61B6A0A8-F127-4B7A-9408-BB8903A3E722}" destId="{18103934-1D0F-4F03-833C-6D4C0C24B44E}" srcOrd="0" destOrd="0" presId="urn:microsoft.com/office/officeart/2008/layout/HexagonCluster"/>
    <dgm:cxn modelId="{B5406DFE-A714-481C-8704-2C5B65DA1052}" type="presOf" srcId="{E68AE03A-D7D9-44C8-8C0C-BDE86D663D8C}" destId="{F60EFF49-5AC5-4A15-BE88-F1195204161D}" srcOrd="0" destOrd="0" presId="urn:microsoft.com/office/officeart/2008/layout/HexagonCluster"/>
    <dgm:cxn modelId="{9A7C6C1D-8498-48D7-993E-11C9FE26640E}" srcId="{1C4E25B5-BE65-4544-9ABC-E1E895EFE67C}" destId="{A3880475-3BFA-4809-BEF5-DB747A67E5C7}" srcOrd="3" destOrd="0" parTransId="{A232A86F-8919-4282-9BCA-4CF20EF9CB1A}" sibTransId="{980FB5E9-8DCE-4056-8257-9CA014FCA966}"/>
    <dgm:cxn modelId="{54FAF7C7-1A8D-4DFF-9F59-0AD7FE357BF6}" type="presOf" srcId="{461B2279-751F-4553-A5A1-5780A0DDA316}" destId="{F7B9C333-9C76-481E-98CF-C9ED3B3A8781}" srcOrd="0" destOrd="0" presId="urn:microsoft.com/office/officeart/2008/layout/HexagonCluster"/>
    <dgm:cxn modelId="{61BC11A5-2141-4E7E-851E-1DE00D945987}" type="presOf" srcId="{9107D268-88C4-4F2B-B195-D98765F00105}" destId="{ACC5D285-1581-4F54-A4D7-878E8BAB8DD7}" srcOrd="0" destOrd="0" presId="urn:microsoft.com/office/officeart/2008/layout/HexagonCluster"/>
    <dgm:cxn modelId="{60E1DE45-9ACE-47A9-9BA3-7891C6D5878A}" srcId="{1C4E25B5-BE65-4544-9ABC-E1E895EFE67C}" destId="{86835D19-F0D3-4122-93AF-09595952207B}" srcOrd="8" destOrd="0" parTransId="{E0492523-6C83-41D3-94D5-4C91E8BEC53C}" sibTransId="{824907CB-FF5B-4C8A-97F4-E923CF6A876B}"/>
    <dgm:cxn modelId="{68422D5A-FA59-4D43-911C-4F74B9855A5C}" type="presOf" srcId="{5CC996B7-2D47-4C31-A7E3-0A28BF49AB55}" destId="{622529AF-929A-4545-A834-8ACCDBB8A4A1}" srcOrd="0" destOrd="0" presId="urn:microsoft.com/office/officeart/2008/layout/HexagonCluster"/>
    <dgm:cxn modelId="{2AF15573-51E7-4B20-8FA5-1D1D51CF81FD}" srcId="{1C4E25B5-BE65-4544-9ABC-E1E895EFE67C}" destId="{5CC996B7-2D47-4C31-A7E3-0A28BF49AB55}" srcOrd="1" destOrd="0" parTransId="{6CEA3EE1-804F-4872-9E86-F9A6841B304F}" sibTransId="{461B2279-751F-4553-A5A1-5780A0DDA316}"/>
    <dgm:cxn modelId="{893EA9F3-DE03-4D6E-946F-558C7757203C}" srcId="{1C4E25B5-BE65-4544-9ABC-E1E895EFE67C}" destId="{9107D268-88C4-4F2B-B195-D98765F00105}" srcOrd="9" destOrd="0" parTransId="{E0922B6E-ADFD-46DD-95F7-06B704235D56}" sibTransId="{61B6A0A8-F127-4B7A-9408-BB8903A3E722}"/>
    <dgm:cxn modelId="{1FC5F412-1808-4F8A-9E51-51D16F71F7A8}" srcId="{1C4E25B5-BE65-4544-9ABC-E1E895EFE67C}" destId="{C974DC7E-E317-4B61-BF0E-B83F831C5644}" srcOrd="10" destOrd="0" parTransId="{3E2BFD58-331B-4A15-AF94-7DE7C4F2EB6E}" sibTransId="{46019D9A-72A7-44D5-BC43-19495A6DBCCF}"/>
    <dgm:cxn modelId="{3662FC85-CBED-4844-A78E-028F070D318C}" srcId="{1C4E25B5-BE65-4544-9ABC-E1E895EFE67C}" destId="{78C1C9E7-DCC7-4DC5-AE7E-07741C5FBC92}" srcOrd="7" destOrd="0" parTransId="{0A1DE7A7-6488-4CAC-931F-983A149E6FB0}" sibTransId="{EB3D8A01-F46A-4253-9DCE-B8F39275B48C}"/>
    <dgm:cxn modelId="{F28B32CF-15B4-42AD-9461-03405C2F1269}" type="presOf" srcId="{3316035E-5844-4981-AC09-45710B4964F5}" destId="{2FC56976-92EC-4581-B53F-588EF0D95949}" srcOrd="0" destOrd="0" presId="urn:microsoft.com/office/officeart/2008/layout/HexagonCluster"/>
    <dgm:cxn modelId="{6A527734-A6B9-4565-B463-DCEB3DD74446}" type="presOf" srcId="{86835D19-F0D3-4122-93AF-09595952207B}" destId="{D38CDC98-8DC8-4F23-BDA8-6C7D53D41DCE}" srcOrd="0" destOrd="0" presId="urn:microsoft.com/office/officeart/2008/layout/HexagonCluster"/>
    <dgm:cxn modelId="{9EE7CD27-61C8-4561-8A55-64A6D853AF6E}" type="presOf" srcId="{1C4E25B5-BE65-4544-9ABC-E1E895EFE67C}" destId="{95CFA4D8-512B-4DFA-AFC3-E01BD9C220AF}" srcOrd="0" destOrd="0" presId="urn:microsoft.com/office/officeart/2008/layout/HexagonCluster"/>
    <dgm:cxn modelId="{4E3B27BD-5485-4F43-ACFD-ABE219509C6D}" type="presOf" srcId="{E638184E-EFD3-4F95-AA82-7632C7E20FCE}" destId="{720FEF3F-FFD0-4E7C-BA79-F9850A7FE39F}" srcOrd="0" destOrd="0" presId="urn:microsoft.com/office/officeart/2008/layout/HexagonCluster"/>
    <dgm:cxn modelId="{25CB2B5A-8E68-4D5B-92FA-92390E4D7C64}" type="presOf" srcId="{C5301E43-16EF-43A1-8775-1809AF276C36}" destId="{2AE988C0-68E9-4D2E-833E-E73FE7C9723A}" srcOrd="0" destOrd="0" presId="urn:microsoft.com/office/officeart/2008/layout/HexagonCluster"/>
    <dgm:cxn modelId="{0AD68834-E28C-4AC2-9300-3EEE4E638F38}" type="presOf" srcId="{2D68258C-FF79-4BC4-9AD1-1100ED006EB9}" destId="{737BF59A-4832-413F-8617-ACAE4906B890}" srcOrd="0" destOrd="0" presId="urn:microsoft.com/office/officeart/2008/layout/HexagonCluster"/>
    <dgm:cxn modelId="{55D9FE90-0BF7-4277-B8F6-F19815C0FE38}" type="presOf" srcId="{A3880475-3BFA-4809-BEF5-DB747A67E5C7}" destId="{3AF6CD77-E949-4176-BA21-34748DCBE8E6}" srcOrd="0" destOrd="0" presId="urn:microsoft.com/office/officeart/2008/layout/HexagonCluster"/>
    <dgm:cxn modelId="{77A1ACD9-D213-4CB7-9DE6-65412A7AE51E}" type="presOf" srcId="{73332983-DEEB-4BED-83E0-4D6B6AE6A76A}" destId="{05958C0C-1293-4A6C-8D46-B155E52BBB25}" srcOrd="0" destOrd="0" presId="urn:microsoft.com/office/officeart/2008/layout/HexagonCluster"/>
    <dgm:cxn modelId="{81A08C83-7C23-4641-BA5F-D8C7F7C641B8}" type="presOf" srcId="{46019D9A-72A7-44D5-BC43-19495A6DBCCF}" destId="{FC790284-4829-4BA6-913D-7B63D1A177CC}" srcOrd="0" destOrd="0" presId="urn:microsoft.com/office/officeart/2008/layout/HexagonCluster"/>
    <dgm:cxn modelId="{D3959BF0-C532-4D54-88FE-B2C4E01B9E30}" type="presOf" srcId="{980FB5E9-8DCE-4056-8257-9CA014FCA966}" destId="{D07BD334-DB3A-40DB-B5EA-E0B1244011E7}" srcOrd="0" destOrd="0" presId="urn:microsoft.com/office/officeart/2008/layout/HexagonCluster"/>
    <dgm:cxn modelId="{99EF1817-0132-46EC-8E8E-5E0D8664E7F5}" type="presOf" srcId="{6A7A20C2-5415-406E-AEAF-4E77DAFD90C1}" destId="{27FE085A-250E-4194-AAD6-3975020E5A01}" srcOrd="0" destOrd="0" presId="urn:microsoft.com/office/officeart/2008/layout/HexagonCluster"/>
    <dgm:cxn modelId="{19EA8C57-88C1-444B-ADF5-9805FB83BE81}" srcId="{1C4E25B5-BE65-4544-9ABC-E1E895EFE67C}" destId="{94C0239A-EA05-452A-A603-3AF686FFF0BD}" srcOrd="4" destOrd="0" parTransId="{110E67E3-6D97-44F5-B057-2337BF7BF0F8}" sibTransId="{73332983-DEEB-4BED-83E0-4D6B6AE6A76A}"/>
    <dgm:cxn modelId="{8974DC7A-0A52-4A12-880A-FE0EDF8B77D6}" type="presOf" srcId="{C974DC7E-E317-4B61-BF0E-B83F831C5644}" destId="{CDDF1215-0C1A-4ADB-A345-740D53E54DB7}" srcOrd="0" destOrd="0" presId="urn:microsoft.com/office/officeart/2008/layout/HexagonCluster"/>
    <dgm:cxn modelId="{B8AFB31A-0B4C-41A9-936A-B23968260698}" type="presOf" srcId="{824907CB-FF5B-4C8A-97F4-E923CF6A876B}" destId="{77532E12-63D5-4BE3-AD66-7894D4B64A6E}" srcOrd="0" destOrd="0" presId="urn:microsoft.com/office/officeart/2008/layout/HexagonCluster"/>
    <dgm:cxn modelId="{A54C8E62-961E-4FBF-BBB8-9CDABD1E10C2}" srcId="{1C4E25B5-BE65-4544-9ABC-E1E895EFE67C}" destId="{27A6FC17-D238-4811-9100-FBBC81448E3E}" srcOrd="6" destOrd="0" parTransId="{72F25AD3-DFF0-47DC-82A3-45CEE4FAB54C}" sibTransId="{6A7A20C2-5415-406E-AEAF-4E77DAFD90C1}"/>
    <dgm:cxn modelId="{F2ADE0C8-0313-4D3D-9F47-0E966CA34B17}" type="presOf" srcId="{27A6FC17-D238-4811-9100-FBBC81448E3E}" destId="{CE07A26D-905D-4692-B28A-C8101B1F1AA5}" srcOrd="0" destOrd="0" presId="urn:microsoft.com/office/officeart/2008/layout/HexagonCluster"/>
    <dgm:cxn modelId="{AA4F28FC-1BF7-40B5-B263-294305076F43}" srcId="{1C4E25B5-BE65-4544-9ABC-E1E895EFE67C}" destId="{2D68258C-FF79-4BC4-9AD1-1100ED006EB9}" srcOrd="5" destOrd="0" parTransId="{5A66B04F-9BCE-4262-BB42-112AC06659A4}" sibTransId="{E638184E-EFD3-4F95-AA82-7632C7E20FCE}"/>
    <dgm:cxn modelId="{54C4EC42-0D2E-4003-A23D-147D10B5D440}" type="presOf" srcId="{94C0239A-EA05-452A-A603-3AF686FFF0BD}" destId="{4C72AA7B-CC17-4FEF-835C-34D78B42588C}" srcOrd="0" destOrd="0" presId="urn:microsoft.com/office/officeart/2008/layout/HexagonCluster"/>
    <dgm:cxn modelId="{4AD179AD-C7A7-4E71-B6D1-11DB1F6C87BB}" type="presOf" srcId="{94C75721-7C9B-482B-B8C1-2815F6ACFEB1}" destId="{D7F583F8-8BF5-4EA4-94EB-BBD435BAB543}" srcOrd="0" destOrd="0" presId="urn:microsoft.com/office/officeart/2008/layout/HexagonCluster"/>
    <dgm:cxn modelId="{CFE5D58E-3856-444E-8322-2EBB04BD3BD8}" srcId="{1C4E25B5-BE65-4544-9ABC-E1E895EFE67C}" destId="{C5301E43-16EF-43A1-8775-1809AF276C36}" srcOrd="0" destOrd="0" parTransId="{E89FF66F-BD58-4638-89FD-B01F7104066A}" sibTransId="{3316035E-5844-4981-AC09-45710B4964F5}"/>
    <dgm:cxn modelId="{26AFACB8-F508-4995-9950-212EF186DD01}" type="presOf" srcId="{EB3D8A01-F46A-4253-9DCE-B8F39275B48C}" destId="{928D72CF-7F5B-4FC9-A464-997CA5251971}" srcOrd="0" destOrd="0" presId="urn:microsoft.com/office/officeart/2008/layout/HexagonCluster"/>
    <dgm:cxn modelId="{83BDC93E-FBC6-4020-9449-6207F62BD362}" type="presParOf" srcId="{95CFA4D8-512B-4DFA-AFC3-E01BD9C220AF}" destId="{30B64402-8504-40E1-8043-28F97115B4AA}" srcOrd="0" destOrd="0" presId="urn:microsoft.com/office/officeart/2008/layout/HexagonCluster"/>
    <dgm:cxn modelId="{8D29764C-C872-4542-A8DD-E3C192EA8CF3}" type="presParOf" srcId="{30B64402-8504-40E1-8043-28F97115B4AA}" destId="{2AE988C0-68E9-4D2E-833E-E73FE7C9723A}" srcOrd="0" destOrd="0" presId="urn:microsoft.com/office/officeart/2008/layout/HexagonCluster"/>
    <dgm:cxn modelId="{D822C05A-13CF-4AEC-BE96-6F57E6BD67AC}" type="presParOf" srcId="{95CFA4D8-512B-4DFA-AFC3-E01BD9C220AF}" destId="{DAADF926-BC68-4B3F-A6A9-9C7BF3278228}" srcOrd="1" destOrd="0" presId="urn:microsoft.com/office/officeart/2008/layout/HexagonCluster"/>
    <dgm:cxn modelId="{8F80E32D-ACFD-4338-A2A6-E8D8C55F90E1}" type="presParOf" srcId="{DAADF926-BC68-4B3F-A6A9-9C7BF3278228}" destId="{55F8B36E-BCFC-4FDC-A9A7-3AA6EFEEFA5F}" srcOrd="0" destOrd="0" presId="urn:microsoft.com/office/officeart/2008/layout/HexagonCluster"/>
    <dgm:cxn modelId="{B699F8B6-4729-4AD1-A522-E13CF953636C}" type="presParOf" srcId="{95CFA4D8-512B-4DFA-AFC3-E01BD9C220AF}" destId="{5A44A612-6B7C-4341-A943-0077A13CD9A9}" srcOrd="2" destOrd="0" presId="urn:microsoft.com/office/officeart/2008/layout/HexagonCluster"/>
    <dgm:cxn modelId="{058FBB98-3D0D-42A1-99EB-C3FCC1E025EB}" type="presParOf" srcId="{5A44A612-6B7C-4341-A943-0077A13CD9A9}" destId="{2FC56976-92EC-4581-B53F-588EF0D95949}" srcOrd="0" destOrd="0" presId="urn:microsoft.com/office/officeart/2008/layout/HexagonCluster"/>
    <dgm:cxn modelId="{85B93E10-2062-46C2-9D43-78D74BD546F4}" type="presParOf" srcId="{95CFA4D8-512B-4DFA-AFC3-E01BD9C220AF}" destId="{BA440182-221A-4352-938A-0765BD12F9A2}" srcOrd="3" destOrd="0" presId="urn:microsoft.com/office/officeart/2008/layout/HexagonCluster"/>
    <dgm:cxn modelId="{717FB538-F4B2-45E2-B359-4C980E677D42}" type="presParOf" srcId="{BA440182-221A-4352-938A-0765BD12F9A2}" destId="{B2CE87DF-68AA-46A8-B0A2-726070769842}" srcOrd="0" destOrd="0" presId="urn:microsoft.com/office/officeart/2008/layout/HexagonCluster"/>
    <dgm:cxn modelId="{2FD6626D-96E4-4B27-9D68-229E48D94791}" type="presParOf" srcId="{95CFA4D8-512B-4DFA-AFC3-E01BD9C220AF}" destId="{4F993EBC-6F98-4B22-B296-256B37176864}" srcOrd="4" destOrd="0" presId="urn:microsoft.com/office/officeart/2008/layout/HexagonCluster"/>
    <dgm:cxn modelId="{1344CD1C-2838-4618-86D2-73955E9F9E28}" type="presParOf" srcId="{4F993EBC-6F98-4B22-B296-256B37176864}" destId="{622529AF-929A-4545-A834-8ACCDBB8A4A1}" srcOrd="0" destOrd="0" presId="urn:microsoft.com/office/officeart/2008/layout/HexagonCluster"/>
    <dgm:cxn modelId="{5A7D398A-E16A-4D48-B1F5-4188F16EFD1F}" type="presParOf" srcId="{95CFA4D8-512B-4DFA-AFC3-E01BD9C220AF}" destId="{6C78D28B-6C16-4599-99B7-436186639386}" srcOrd="5" destOrd="0" presId="urn:microsoft.com/office/officeart/2008/layout/HexagonCluster"/>
    <dgm:cxn modelId="{79F12B2A-93CE-45BE-9025-D1813A7A13ED}" type="presParOf" srcId="{6C78D28B-6C16-4599-99B7-436186639386}" destId="{12D8E6A2-A393-4B36-BE86-DFBE3A8D048A}" srcOrd="0" destOrd="0" presId="urn:microsoft.com/office/officeart/2008/layout/HexagonCluster"/>
    <dgm:cxn modelId="{E65D1F66-2715-4423-859B-9E5E6D61052C}" type="presParOf" srcId="{95CFA4D8-512B-4DFA-AFC3-E01BD9C220AF}" destId="{0FC07B9D-00DD-420F-972C-938CE9A8B8B4}" srcOrd="6" destOrd="0" presId="urn:microsoft.com/office/officeart/2008/layout/HexagonCluster"/>
    <dgm:cxn modelId="{2D152221-3E1D-4BB5-90F8-9299408F06BF}" type="presParOf" srcId="{0FC07B9D-00DD-420F-972C-938CE9A8B8B4}" destId="{F7B9C333-9C76-481E-98CF-C9ED3B3A8781}" srcOrd="0" destOrd="0" presId="urn:microsoft.com/office/officeart/2008/layout/HexagonCluster"/>
    <dgm:cxn modelId="{6405C066-CA2D-4A85-A5DE-81D2881A4940}" type="presParOf" srcId="{95CFA4D8-512B-4DFA-AFC3-E01BD9C220AF}" destId="{1BF7F7A2-2142-4965-971D-E86DC1575483}" srcOrd="7" destOrd="0" presId="urn:microsoft.com/office/officeart/2008/layout/HexagonCluster"/>
    <dgm:cxn modelId="{F98148BC-DEFF-4B01-A975-6F4D6C5D89E6}" type="presParOf" srcId="{1BF7F7A2-2142-4965-971D-E86DC1575483}" destId="{E6ABC75A-03ED-469F-8684-EACDF9E5FECA}" srcOrd="0" destOrd="0" presId="urn:microsoft.com/office/officeart/2008/layout/HexagonCluster"/>
    <dgm:cxn modelId="{5F05B42E-C0C4-4CD7-A527-CFB1E8FF7336}" type="presParOf" srcId="{95CFA4D8-512B-4DFA-AFC3-E01BD9C220AF}" destId="{8B230686-8614-4CBD-A9AA-30153D6C38DE}" srcOrd="8" destOrd="0" presId="urn:microsoft.com/office/officeart/2008/layout/HexagonCluster"/>
    <dgm:cxn modelId="{23F2E5E8-3B22-4BF3-8E67-6E38AB874A3C}" type="presParOf" srcId="{8B230686-8614-4CBD-A9AA-30153D6C38DE}" destId="{F60EFF49-5AC5-4A15-BE88-F1195204161D}" srcOrd="0" destOrd="0" presId="urn:microsoft.com/office/officeart/2008/layout/HexagonCluster"/>
    <dgm:cxn modelId="{C198A295-2834-4A6C-B41D-EA9F927C4C8B}" type="presParOf" srcId="{95CFA4D8-512B-4DFA-AFC3-E01BD9C220AF}" destId="{E7721843-D195-4596-9B55-1E4C6A080737}" srcOrd="9" destOrd="0" presId="urn:microsoft.com/office/officeart/2008/layout/HexagonCluster"/>
    <dgm:cxn modelId="{EBB1BE90-BF69-47A0-A314-D94931D8025B}" type="presParOf" srcId="{E7721843-D195-4596-9B55-1E4C6A080737}" destId="{7E39218F-4728-4901-A920-8F285D417060}" srcOrd="0" destOrd="0" presId="urn:microsoft.com/office/officeart/2008/layout/HexagonCluster"/>
    <dgm:cxn modelId="{A7851782-B9C0-428A-B705-BC6ECDB9F84C}" type="presParOf" srcId="{95CFA4D8-512B-4DFA-AFC3-E01BD9C220AF}" destId="{7377922E-7C20-4C6A-A990-0DBC1904FE3B}" srcOrd="10" destOrd="0" presId="urn:microsoft.com/office/officeart/2008/layout/HexagonCluster"/>
    <dgm:cxn modelId="{DAADF85D-3F60-4DC4-B58A-E27889CC2C47}" type="presParOf" srcId="{7377922E-7C20-4C6A-A990-0DBC1904FE3B}" destId="{D7F583F8-8BF5-4EA4-94EB-BBD435BAB543}" srcOrd="0" destOrd="0" presId="urn:microsoft.com/office/officeart/2008/layout/HexagonCluster"/>
    <dgm:cxn modelId="{BE694981-EC04-45E8-B688-CBEB0C992E98}" type="presParOf" srcId="{95CFA4D8-512B-4DFA-AFC3-E01BD9C220AF}" destId="{6C2DA98F-13D0-427C-B6DA-6D1D1FE4DF05}" srcOrd="11" destOrd="0" presId="urn:microsoft.com/office/officeart/2008/layout/HexagonCluster"/>
    <dgm:cxn modelId="{41467026-12A0-45AE-9FD3-53C02D0C7361}" type="presParOf" srcId="{6C2DA98F-13D0-427C-B6DA-6D1D1FE4DF05}" destId="{7B618233-2D80-4359-B218-5CFD9FDA6A02}" srcOrd="0" destOrd="0" presId="urn:microsoft.com/office/officeart/2008/layout/HexagonCluster"/>
    <dgm:cxn modelId="{A5A0C80A-466B-42A4-A9CB-29264EAB65AE}" type="presParOf" srcId="{95CFA4D8-512B-4DFA-AFC3-E01BD9C220AF}" destId="{D0694D21-A040-4374-9731-541325680368}" srcOrd="12" destOrd="0" presId="urn:microsoft.com/office/officeart/2008/layout/HexagonCluster"/>
    <dgm:cxn modelId="{D488D713-0DE7-4583-AEAC-C9F9CD35AD1E}" type="presParOf" srcId="{D0694D21-A040-4374-9731-541325680368}" destId="{3AF6CD77-E949-4176-BA21-34748DCBE8E6}" srcOrd="0" destOrd="0" presId="urn:microsoft.com/office/officeart/2008/layout/HexagonCluster"/>
    <dgm:cxn modelId="{B55F515A-02BB-4FDE-9EF0-5A674D6DA423}" type="presParOf" srcId="{95CFA4D8-512B-4DFA-AFC3-E01BD9C220AF}" destId="{0CD1D1D9-343F-4C4D-80D0-7EDC331904CD}" srcOrd="13" destOrd="0" presId="urn:microsoft.com/office/officeart/2008/layout/HexagonCluster"/>
    <dgm:cxn modelId="{3E546518-EE78-4425-B6A3-8FE6A91E6CCA}" type="presParOf" srcId="{0CD1D1D9-343F-4C4D-80D0-7EDC331904CD}" destId="{D7EFD111-2E8A-4B40-A5CB-222D70113C2A}" srcOrd="0" destOrd="0" presId="urn:microsoft.com/office/officeart/2008/layout/HexagonCluster"/>
    <dgm:cxn modelId="{5E451314-DBFC-4286-9F30-BB2A36D4156D}" type="presParOf" srcId="{95CFA4D8-512B-4DFA-AFC3-E01BD9C220AF}" destId="{062DFECF-58F2-4B1D-A11D-3234371812BF}" srcOrd="14" destOrd="0" presId="urn:microsoft.com/office/officeart/2008/layout/HexagonCluster"/>
    <dgm:cxn modelId="{B84380DE-310B-4001-9A2A-D423EC6C5AD5}" type="presParOf" srcId="{062DFECF-58F2-4B1D-A11D-3234371812BF}" destId="{D07BD334-DB3A-40DB-B5EA-E0B1244011E7}" srcOrd="0" destOrd="0" presId="urn:microsoft.com/office/officeart/2008/layout/HexagonCluster"/>
    <dgm:cxn modelId="{ACDB5C1F-A01B-42F9-BFC2-2CDE53C096BA}" type="presParOf" srcId="{95CFA4D8-512B-4DFA-AFC3-E01BD9C220AF}" destId="{E20F9F84-57EC-472C-B462-715C82F2FCBF}" srcOrd="15" destOrd="0" presId="urn:microsoft.com/office/officeart/2008/layout/HexagonCluster"/>
    <dgm:cxn modelId="{926809FF-D031-473C-95C0-309EBB6C6566}" type="presParOf" srcId="{E20F9F84-57EC-472C-B462-715C82F2FCBF}" destId="{8D8AB1C2-26FD-4C9C-B1C9-D42586A12187}" srcOrd="0" destOrd="0" presId="urn:microsoft.com/office/officeart/2008/layout/HexagonCluster"/>
    <dgm:cxn modelId="{3752AA6C-EF40-44D4-9140-8A59E32646ED}" type="presParOf" srcId="{95CFA4D8-512B-4DFA-AFC3-E01BD9C220AF}" destId="{0753DDA2-DDD3-48F1-8CAA-45232A7337F9}" srcOrd="16" destOrd="0" presId="urn:microsoft.com/office/officeart/2008/layout/HexagonCluster"/>
    <dgm:cxn modelId="{D7567AEC-7E00-440F-A500-26514CA9EFE1}" type="presParOf" srcId="{0753DDA2-DDD3-48F1-8CAA-45232A7337F9}" destId="{4C72AA7B-CC17-4FEF-835C-34D78B42588C}" srcOrd="0" destOrd="0" presId="urn:microsoft.com/office/officeart/2008/layout/HexagonCluster"/>
    <dgm:cxn modelId="{32ECE121-5955-4808-87DC-1E325C817805}" type="presParOf" srcId="{95CFA4D8-512B-4DFA-AFC3-E01BD9C220AF}" destId="{5541F0E5-6EBA-43EC-BCAD-1CCBF134E2D0}" srcOrd="17" destOrd="0" presId="urn:microsoft.com/office/officeart/2008/layout/HexagonCluster"/>
    <dgm:cxn modelId="{15545DD5-19A6-412B-AA05-8DC3599BFB50}" type="presParOf" srcId="{5541F0E5-6EBA-43EC-BCAD-1CCBF134E2D0}" destId="{495C740E-F33C-41D4-9127-F78AC942DDA9}" srcOrd="0" destOrd="0" presId="urn:microsoft.com/office/officeart/2008/layout/HexagonCluster"/>
    <dgm:cxn modelId="{62F78F27-319F-4AAA-A3EA-060FCC1C6090}" type="presParOf" srcId="{95CFA4D8-512B-4DFA-AFC3-E01BD9C220AF}" destId="{15135213-7443-4AD9-BEB5-DEBD2802408D}" srcOrd="18" destOrd="0" presId="urn:microsoft.com/office/officeart/2008/layout/HexagonCluster"/>
    <dgm:cxn modelId="{875205AA-EAD3-46DD-A362-885307F33610}" type="presParOf" srcId="{15135213-7443-4AD9-BEB5-DEBD2802408D}" destId="{05958C0C-1293-4A6C-8D46-B155E52BBB25}" srcOrd="0" destOrd="0" presId="urn:microsoft.com/office/officeart/2008/layout/HexagonCluster"/>
    <dgm:cxn modelId="{BBFB691F-980A-4AFB-9606-31571C7049AA}" type="presParOf" srcId="{95CFA4D8-512B-4DFA-AFC3-E01BD9C220AF}" destId="{76304B01-6BEB-46FD-ACB9-0CC0AAC424AB}" srcOrd="19" destOrd="0" presId="urn:microsoft.com/office/officeart/2008/layout/HexagonCluster"/>
    <dgm:cxn modelId="{E0AE5F8F-05D2-4360-AE78-8F5841BF6CC5}" type="presParOf" srcId="{76304B01-6BEB-46FD-ACB9-0CC0AAC424AB}" destId="{E42A75EC-8F8C-4793-BA7F-51F68A522801}" srcOrd="0" destOrd="0" presId="urn:microsoft.com/office/officeart/2008/layout/HexagonCluster"/>
    <dgm:cxn modelId="{40B56F68-815B-461A-9630-A9F70F857A6A}" type="presParOf" srcId="{95CFA4D8-512B-4DFA-AFC3-E01BD9C220AF}" destId="{2B084506-BB7C-4A0F-865F-F8834BBD7FD9}" srcOrd="20" destOrd="0" presId="urn:microsoft.com/office/officeart/2008/layout/HexagonCluster"/>
    <dgm:cxn modelId="{DE037813-24D4-4086-9ED3-4F0003C6920A}" type="presParOf" srcId="{2B084506-BB7C-4A0F-865F-F8834BBD7FD9}" destId="{737BF59A-4832-413F-8617-ACAE4906B890}" srcOrd="0" destOrd="0" presId="urn:microsoft.com/office/officeart/2008/layout/HexagonCluster"/>
    <dgm:cxn modelId="{36F3303D-51B0-4378-9082-24E0D573B703}" type="presParOf" srcId="{95CFA4D8-512B-4DFA-AFC3-E01BD9C220AF}" destId="{B0071A8D-9421-45C3-9BB7-CE43CC03FC0D}" srcOrd="21" destOrd="0" presId="urn:microsoft.com/office/officeart/2008/layout/HexagonCluster"/>
    <dgm:cxn modelId="{BB50BA10-9811-4479-ADE3-57CF38DD77B5}" type="presParOf" srcId="{B0071A8D-9421-45C3-9BB7-CE43CC03FC0D}" destId="{79A708E8-2A14-4A81-92D2-BC39BA1BCE08}" srcOrd="0" destOrd="0" presId="urn:microsoft.com/office/officeart/2008/layout/HexagonCluster"/>
    <dgm:cxn modelId="{36CAF65A-9A92-419C-9764-603CDAAB5A0E}" type="presParOf" srcId="{95CFA4D8-512B-4DFA-AFC3-E01BD9C220AF}" destId="{BED22CA2-EE22-4959-8CA5-C577829841E0}" srcOrd="22" destOrd="0" presId="urn:microsoft.com/office/officeart/2008/layout/HexagonCluster"/>
    <dgm:cxn modelId="{9F32CDB0-0E04-43AD-9A8D-E4DCB2D6A46F}" type="presParOf" srcId="{BED22CA2-EE22-4959-8CA5-C577829841E0}" destId="{720FEF3F-FFD0-4E7C-BA79-F9850A7FE39F}" srcOrd="0" destOrd="0" presId="urn:microsoft.com/office/officeart/2008/layout/HexagonCluster"/>
    <dgm:cxn modelId="{510776F8-D42B-438B-A288-33687DE0DA2A}" type="presParOf" srcId="{95CFA4D8-512B-4DFA-AFC3-E01BD9C220AF}" destId="{CDE8ADB6-5C1C-4384-BE88-90F854F5F363}" srcOrd="23" destOrd="0" presId="urn:microsoft.com/office/officeart/2008/layout/HexagonCluster"/>
    <dgm:cxn modelId="{36C1E510-CD6E-4BA6-881F-D9B45513B8F0}" type="presParOf" srcId="{CDE8ADB6-5C1C-4384-BE88-90F854F5F363}" destId="{683497DA-4533-4A8F-B7F1-211A7E28E085}" srcOrd="0" destOrd="0" presId="urn:microsoft.com/office/officeart/2008/layout/HexagonCluster"/>
    <dgm:cxn modelId="{A18AB536-F201-48AE-B4CF-8C81CC192E0C}" type="presParOf" srcId="{95CFA4D8-512B-4DFA-AFC3-E01BD9C220AF}" destId="{29E0B091-C2BD-4330-A50C-4EFE831FFAC1}" srcOrd="24" destOrd="0" presId="urn:microsoft.com/office/officeart/2008/layout/HexagonCluster"/>
    <dgm:cxn modelId="{E57CD792-C4E4-405D-8AE0-1137DCAE3D3F}" type="presParOf" srcId="{29E0B091-C2BD-4330-A50C-4EFE831FFAC1}" destId="{CE07A26D-905D-4692-B28A-C8101B1F1AA5}" srcOrd="0" destOrd="0" presId="urn:microsoft.com/office/officeart/2008/layout/HexagonCluster"/>
    <dgm:cxn modelId="{29621A8F-3762-46A0-A922-CC34625DAA3F}" type="presParOf" srcId="{95CFA4D8-512B-4DFA-AFC3-E01BD9C220AF}" destId="{A5CB88CE-75F9-4AB8-ADF1-6D93A8B59AF7}" srcOrd="25" destOrd="0" presId="urn:microsoft.com/office/officeart/2008/layout/HexagonCluster"/>
    <dgm:cxn modelId="{9318599E-0741-42C8-9E9E-05D8C9EA9BD5}" type="presParOf" srcId="{A5CB88CE-75F9-4AB8-ADF1-6D93A8B59AF7}" destId="{71C20139-FDA0-418A-93F3-3AF53D9D73D9}" srcOrd="0" destOrd="0" presId="urn:microsoft.com/office/officeart/2008/layout/HexagonCluster"/>
    <dgm:cxn modelId="{38EB83CB-8E5F-4FDB-A4C8-D48C5E314AB7}" type="presParOf" srcId="{95CFA4D8-512B-4DFA-AFC3-E01BD9C220AF}" destId="{5FCBAB9F-A050-4DEA-8AD1-78CE0E4F19E6}" srcOrd="26" destOrd="0" presId="urn:microsoft.com/office/officeart/2008/layout/HexagonCluster"/>
    <dgm:cxn modelId="{AEA51C0C-6874-41CD-AA56-50B8D7998BEB}" type="presParOf" srcId="{5FCBAB9F-A050-4DEA-8AD1-78CE0E4F19E6}" destId="{27FE085A-250E-4194-AAD6-3975020E5A01}" srcOrd="0" destOrd="0" presId="urn:microsoft.com/office/officeart/2008/layout/HexagonCluster"/>
    <dgm:cxn modelId="{AD56BEF4-1621-4056-B7E2-A9B1982B33C4}" type="presParOf" srcId="{95CFA4D8-512B-4DFA-AFC3-E01BD9C220AF}" destId="{38FA79E3-C875-4E7C-B067-9AD333E0EED8}" srcOrd="27" destOrd="0" presId="urn:microsoft.com/office/officeart/2008/layout/HexagonCluster"/>
    <dgm:cxn modelId="{1814B374-6CBF-481A-B59B-9A3C5895A831}" type="presParOf" srcId="{38FA79E3-C875-4E7C-B067-9AD333E0EED8}" destId="{2E836135-CC6C-4495-B1A5-D116DB9E9A95}" srcOrd="0" destOrd="0" presId="urn:microsoft.com/office/officeart/2008/layout/HexagonCluster"/>
    <dgm:cxn modelId="{5877B457-3131-4DD9-A828-7F88E67BE1AB}" type="presParOf" srcId="{95CFA4D8-512B-4DFA-AFC3-E01BD9C220AF}" destId="{9FC833F6-44D5-4126-8B0D-725A24818571}" srcOrd="28" destOrd="0" presId="urn:microsoft.com/office/officeart/2008/layout/HexagonCluster"/>
    <dgm:cxn modelId="{F9316B9D-5BAA-4E9C-BC3C-5BB7853F0201}" type="presParOf" srcId="{9FC833F6-44D5-4126-8B0D-725A24818571}" destId="{0E7EE5AE-C2C9-49F0-8696-4F20570C73EC}" srcOrd="0" destOrd="0" presId="urn:microsoft.com/office/officeart/2008/layout/HexagonCluster"/>
    <dgm:cxn modelId="{8BB9DA9F-21ED-44A4-AED8-B8686BDF7B86}" type="presParOf" srcId="{95CFA4D8-512B-4DFA-AFC3-E01BD9C220AF}" destId="{4920EEEC-193E-45A3-B331-8BD8CCFC8509}" srcOrd="29" destOrd="0" presId="urn:microsoft.com/office/officeart/2008/layout/HexagonCluster"/>
    <dgm:cxn modelId="{5EC01518-D12F-491F-915D-2251B21628A5}" type="presParOf" srcId="{4920EEEC-193E-45A3-B331-8BD8CCFC8509}" destId="{6D545B0C-FC56-4F25-B5E8-AA61058974F4}" srcOrd="0" destOrd="0" presId="urn:microsoft.com/office/officeart/2008/layout/HexagonCluster"/>
    <dgm:cxn modelId="{8DEA0BED-35DD-4856-A0E2-7200ADEDB898}" type="presParOf" srcId="{95CFA4D8-512B-4DFA-AFC3-E01BD9C220AF}" destId="{32229E4C-5060-4BA7-B874-CB467D0C13B5}" srcOrd="30" destOrd="0" presId="urn:microsoft.com/office/officeart/2008/layout/HexagonCluster"/>
    <dgm:cxn modelId="{A3D70FFC-F94F-48F9-A5A9-DA98EF1248C5}" type="presParOf" srcId="{32229E4C-5060-4BA7-B874-CB467D0C13B5}" destId="{928D72CF-7F5B-4FC9-A464-997CA5251971}" srcOrd="0" destOrd="0" presId="urn:microsoft.com/office/officeart/2008/layout/HexagonCluster"/>
    <dgm:cxn modelId="{79D90386-FEC7-4E73-8688-4FA1678892EE}" type="presParOf" srcId="{95CFA4D8-512B-4DFA-AFC3-E01BD9C220AF}" destId="{A503EC4F-2ECB-47DF-8144-038060DC4A8E}" srcOrd="31" destOrd="0" presId="urn:microsoft.com/office/officeart/2008/layout/HexagonCluster"/>
    <dgm:cxn modelId="{722EDBE2-80DE-4BFF-9919-608BB96E46C3}" type="presParOf" srcId="{A503EC4F-2ECB-47DF-8144-038060DC4A8E}" destId="{EBFD76CB-D31E-4864-98A4-8A34545D92B6}" srcOrd="0" destOrd="0" presId="urn:microsoft.com/office/officeart/2008/layout/HexagonCluster"/>
    <dgm:cxn modelId="{2AFF283F-72C9-440A-BE0C-C16EA3313405}" type="presParOf" srcId="{95CFA4D8-512B-4DFA-AFC3-E01BD9C220AF}" destId="{83871877-132E-488E-AA3B-8F7247F54EBA}" srcOrd="32" destOrd="0" presId="urn:microsoft.com/office/officeart/2008/layout/HexagonCluster"/>
    <dgm:cxn modelId="{323808A3-0F2B-416B-853F-10FFA38C131D}" type="presParOf" srcId="{83871877-132E-488E-AA3B-8F7247F54EBA}" destId="{D38CDC98-8DC8-4F23-BDA8-6C7D53D41DCE}" srcOrd="0" destOrd="0" presId="urn:microsoft.com/office/officeart/2008/layout/HexagonCluster"/>
    <dgm:cxn modelId="{FE5CF7C2-F842-4819-AB32-BAFD090F39D8}" type="presParOf" srcId="{95CFA4D8-512B-4DFA-AFC3-E01BD9C220AF}" destId="{B0DEF79F-1177-46EC-82E9-B908ACF858FE}" srcOrd="33" destOrd="0" presId="urn:microsoft.com/office/officeart/2008/layout/HexagonCluster"/>
    <dgm:cxn modelId="{E2FE9ECA-3184-440E-A254-1C1D94056B99}" type="presParOf" srcId="{B0DEF79F-1177-46EC-82E9-B908ACF858FE}" destId="{6EB9E15A-9D41-4ED1-BCA2-3F8795B73FED}" srcOrd="0" destOrd="0" presId="urn:microsoft.com/office/officeart/2008/layout/HexagonCluster"/>
    <dgm:cxn modelId="{944DA884-ADB7-444E-A1D8-6D011864B17B}" type="presParOf" srcId="{95CFA4D8-512B-4DFA-AFC3-E01BD9C220AF}" destId="{CFE12AF6-AC8E-4267-A153-F47E72DBCC43}" srcOrd="34" destOrd="0" presId="urn:microsoft.com/office/officeart/2008/layout/HexagonCluster"/>
    <dgm:cxn modelId="{01C02618-0D98-4A42-9D4F-7B5DCA4315B5}" type="presParOf" srcId="{CFE12AF6-AC8E-4267-A153-F47E72DBCC43}" destId="{77532E12-63D5-4BE3-AD66-7894D4B64A6E}" srcOrd="0" destOrd="0" presId="urn:microsoft.com/office/officeart/2008/layout/HexagonCluster"/>
    <dgm:cxn modelId="{0778CA19-99F5-4CF5-A4A4-FE094A3EF055}" type="presParOf" srcId="{95CFA4D8-512B-4DFA-AFC3-E01BD9C220AF}" destId="{780450DF-D132-4684-942C-28C74E6E7573}" srcOrd="35" destOrd="0" presId="urn:microsoft.com/office/officeart/2008/layout/HexagonCluster"/>
    <dgm:cxn modelId="{E9DE61F7-5901-4BF2-8672-7E666043D21C}" type="presParOf" srcId="{780450DF-D132-4684-942C-28C74E6E7573}" destId="{BE351CBF-FD21-422A-B696-316CEC0C0F7E}" srcOrd="0" destOrd="0" presId="urn:microsoft.com/office/officeart/2008/layout/HexagonCluster"/>
    <dgm:cxn modelId="{B821B888-5413-4FEF-8136-62B2425CFF9B}" type="presParOf" srcId="{95CFA4D8-512B-4DFA-AFC3-E01BD9C220AF}" destId="{E252D550-F367-4A22-A190-4E88C3478D55}" srcOrd="36" destOrd="0" presId="urn:microsoft.com/office/officeart/2008/layout/HexagonCluster"/>
    <dgm:cxn modelId="{A5A45E8A-6C56-4CA0-B2BD-1B18CE4E4214}" type="presParOf" srcId="{E252D550-F367-4A22-A190-4E88C3478D55}" destId="{ACC5D285-1581-4F54-A4D7-878E8BAB8DD7}" srcOrd="0" destOrd="0" presId="urn:microsoft.com/office/officeart/2008/layout/HexagonCluster"/>
    <dgm:cxn modelId="{AD44C7DC-DC4D-4BB2-BD94-455A4C912877}" type="presParOf" srcId="{95CFA4D8-512B-4DFA-AFC3-E01BD9C220AF}" destId="{47EEDAF2-C9D7-4479-A1EC-5200D8CD2CBB}" srcOrd="37" destOrd="0" presId="urn:microsoft.com/office/officeart/2008/layout/HexagonCluster"/>
    <dgm:cxn modelId="{5CAAE34A-C133-4F5C-B296-79F5B03B7241}" type="presParOf" srcId="{47EEDAF2-C9D7-4479-A1EC-5200D8CD2CBB}" destId="{3CF7E23D-1ECB-4272-9E00-75A0795B2775}" srcOrd="0" destOrd="0" presId="urn:microsoft.com/office/officeart/2008/layout/HexagonCluster"/>
    <dgm:cxn modelId="{16467772-C411-409A-9AC5-7081893474A2}" type="presParOf" srcId="{95CFA4D8-512B-4DFA-AFC3-E01BD9C220AF}" destId="{335B7A75-318A-48CE-BCBA-63892337B27B}" srcOrd="38" destOrd="0" presId="urn:microsoft.com/office/officeart/2008/layout/HexagonCluster"/>
    <dgm:cxn modelId="{7C0EEE02-5ACC-4498-99E6-95970C946A05}" type="presParOf" srcId="{335B7A75-318A-48CE-BCBA-63892337B27B}" destId="{18103934-1D0F-4F03-833C-6D4C0C24B44E}" srcOrd="0" destOrd="0" presId="urn:microsoft.com/office/officeart/2008/layout/HexagonCluster"/>
    <dgm:cxn modelId="{986DBB29-B992-4079-BB5D-2B47539953E8}" type="presParOf" srcId="{95CFA4D8-512B-4DFA-AFC3-E01BD9C220AF}" destId="{8227D193-AF61-4939-B598-64C0CD2EC44B}" srcOrd="39" destOrd="0" presId="urn:microsoft.com/office/officeart/2008/layout/HexagonCluster"/>
    <dgm:cxn modelId="{609950CD-A0ED-4A53-B447-EBE2A8FDBCEF}" type="presParOf" srcId="{8227D193-AF61-4939-B598-64C0CD2EC44B}" destId="{0DF2A71B-B826-4524-AD9F-AEAE86903E5C}" srcOrd="0" destOrd="0" presId="urn:microsoft.com/office/officeart/2008/layout/HexagonCluster"/>
    <dgm:cxn modelId="{1B09625A-3DEB-4D9B-AF33-4B92E59AE53F}" type="presParOf" srcId="{95CFA4D8-512B-4DFA-AFC3-E01BD9C220AF}" destId="{0E3C9F24-DCE3-4FD3-B319-07C477E7E525}" srcOrd="40" destOrd="0" presId="urn:microsoft.com/office/officeart/2008/layout/HexagonCluster"/>
    <dgm:cxn modelId="{171624CA-1122-42B4-9832-909FCBDDD109}" type="presParOf" srcId="{0E3C9F24-DCE3-4FD3-B319-07C477E7E525}" destId="{CDDF1215-0C1A-4ADB-A345-740D53E54DB7}" srcOrd="0" destOrd="0" presId="urn:microsoft.com/office/officeart/2008/layout/HexagonCluster"/>
    <dgm:cxn modelId="{4BCA359C-89BF-43C3-87E7-853A095BF85D}" type="presParOf" srcId="{95CFA4D8-512B-4DFA-AFC3-E01BD9C220AF}" destId="{325E3F7D-FDA2-4CD9-9E0B-41754DE06392}" srcOrd="41" destOrd="0" presId="urn:microsoft.com/office/officeart/2008/layout/HexagonCluster"/>
    <dgm:cxn modelId="{16E2228A-9414-4821-8821-1987F22ED303}" type="presParOf" srcId="{325E3F7D-FDA2-4CD9-9E0B-41754DE06392}" destId="{7546089C-0930-48C9-A72A-18B7E8EC927A}" srcOrd="0" destOrd="0" presId="urn:microsoft.com/office/officeart/2008/layout/HexagonCluster"/>
    <dgm:cxn modelId="{19EF677C-7B4A-4F8E-8973-294D7419B894}" type="presParOf" srcId="{95CFA4D8-512B-4DFA-AFC3-E01BD9C220AF}" destId="{A85E41BE-E636-4010-B8C4-F78BC6D408F3}" srcOrd="42" destOrd="0" presId="urn:microsoft.com/office/officeart/2008/layout/HexagonCluster"/>
    <dgm:cxn modelId="{4B790036-3C6C-439C-9037-78C41027F028}" type="presParOf" srcId="{A85E41BE-E636-4010-B8C4-F78BC6D408F3}" destId="{FC790284-4829-4BA6-913D-7B63D1A177CC}" srcOrd="0" destOrd="0" presId="urn:microsoft.com/office/officeart/2008/layout/HexagonCluster"/>
    <dgm:cxn modelId="{229C2668-E24E-4D06-A8A0-C67670A31F39}" type="presParOf" srcId="{95CFA4D8-512B-4DFA-AFC3-E01BD9C220AF}" destId="{B716E660-D419-4ED2-AF2A-F87BD232512F}" srcOrd="43" destOrd="0" presId="urn:microsoft.com/office/officeart/2008/layout/HexagonCluster"/>
    <dgm:cxn modelId="{03A3DDF2-5E71-429B-8280-93F032600F97}" type="presParOf" srcId="{B716E660-D419-4ED2-AF2A-F87BD232512F}" destId="{446816FD-391E-47F0-B443-27EFA7BCC4A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D90603-1E7C-4814-BF22-2BFE4CAE3172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6CBC3C7-C723-40CA-A5C0-9C70996EB6D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</a:t>
          </a:r>
        </a:p>
        <a:p>
          <a:pPr>
            <a:lnSpc>
              <a:spcPct val="100000"/>
            </a:lnSpc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Raccolta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di BUONE PRATICHE &amp; di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conoscenze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scientifiche</a:t>
          </a:r>
          <a:endParaRPr lang="en-US" sz="1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venir Book" panose="02000503020000020003" pitchFamily="2" charset="0"/>
            <a:ea typeface="+mn-ea"/>
            <a:cs typeface="+mn-cs"/>
          </a:endParaRPr>
        </a:p>
        <a:p>
          <a:pPr>
            <a:lnSpc>
              <a:spcPct val="100000"/>
            </a:lnSpc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>
            <a:lnSpc>
              <a:spcPct val="100000"/>
            </a:lnSpc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>
            <a:lnSpc>
              <a:spcPct val="100000"/>
            </a:lnSpc>
          </a:pPr>
          <a:r>
            <a:rPr lang="en-US" sz="1100" b="0" i="0" kern="1200" dirty="0">
              <a:latin typeface="Avenir Book" panose="02000503020000020003" pitchFamily="2" charset="0"/>
              <a:sym typeface="Wingdings" pitchFamily="2" charset="2"/>
            </a:rPr>
            <a:t></a:t>
          </a:r>
          <a:r>
            <a:rPr lang="en-US" sz="1100" b="0" i="0" kern="1200" dirty="0">
              <a:latin typeface="Avenir Next Medium" panose="020B0503020202020204" pitchFamily="34" charset="0"/>
            </a:rPr>
            <a:t> Know-How</a:t>
          </a:r>
        </a:p>
      </dgm:t>
    </dgm:pt>
    <dgm:pt modelId="{A0B13278-2B60-4515-B416-6DA15FC2EC50}" type="parTrans" cxnId="{DCE657AD-A32C-4C9C-95EC-4653D5085C55}">
      <dgm:prSet/>
      <dgm:spPr/>
      <dgm:t>
        <a:bodyPr/>
        <a:lstStyle/>
        <a:p>
          <a:endParaRPr lang="en-US" sz="1600"/>
        </a:p>
      </dgm:t>
    </dgm:pt>
    <dgm:pt modelId="{99E8034D-6776-4C3A-BD2A-1EB55B54393E}" type="sibTrans" cxnId="{DCE657AD-A32C-4C9C-95EC-4653D5085C55}">
      <dgm:prSet/>
      <dgm:spPr/>
      <dgm:t>
        <a:bodyPr/>
        <a:lstStyle/>
        <a:p>
          <a:endParaRPr lang="en-US" sz="1600"/>
        </a:p>
      </dgm:t>
    </dgm:pt>
    <dgm:pt modelId="{7F5833A0-A42D-4590-8A0C-DB3C2DCFEA2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II</a:t>
          </a:r>
        </a:p>
        <a:p>
          <a:pPr>
            <a:lnSpc>
              <a:spcPct val="100000"/>
            </a:lnSpc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Implementazione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di CASI STUDIO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inseriti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nel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contesto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territorial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partner di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progetto</a:t>
          </a:r>
          <a:endParaRPr lang="en-US" sz="1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venir Book" panose="02000503020000020003" pitchFamily="2" charset="0"/>
            <a:ea typeface="+mn-ea"/>
            <a:cs typeface="+mn-cs"/>
          </a:endParaRPr>
        </a:p>
        <a:p>
          <a:pPr>
            <a:lnSpc>
              <a:spcPct val="100000"/>
            </a:lnSpc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>
            <a:lnSpc>
              <a:spcPct val="100000"/>
            </a:lnSpc>
          </a:pPr>
          <a:r>
            <a:rPr lang="en-US" sz="1100" b="0" i="0" kern="1200" dirty="0">
              <a:latin typeface="Avenir Book" panose="02000503020000020003" pitchFamily="2" charset="0"/>
              <a:sym typeface="Wingdings" pitchFamily="2" charset="2"/>
            </a:rPr>
            <a:t> </a:t>
          </a: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Medium" panose="020B0503020202020204" pitchFamily="34" charset="0"/>
              <a:ea typeface="+mn-ea"/>
              <a:cs typeface="+mn-cs"/>
            </a:rPr>
            <a:t>Do-How</a:t>
          </a:r>
        </a:p>
      </dgm:t>
    </dgm:pt>
    <dgm:pt modelId="{478794D5-D73E-48C1-BAE7-4B633EC6F548}" type="parTrans" cxnId="{71FEB36C-34E9-4BE1-939A-FC1513275699}">
      <dgm:prSet/>
      <dgm:spPr/>
      <dgm:t>
        <a:bodyPr/>
        <a:lstStyle/>
        <a:p>
          <a:endParaRPr lang="en-US" sz="1600"/>
        </a:p>
      </dgm:t>
    </dgm:pt>
    <dgm:pt modelId="{BEA8A092-DFCF-45A5-8D26-9C5144BF388A}" type="sibTrans" cxnId="{71FEB36C-34E9-4BE1-939A-FC1513275699}">
      <dgm:prSet/>
      <dgm:spPr/>
      <dgm:t>
        <a:bodyPr/>
        <a:lstStyle/>
        <a:p>
          <a:endParaRPr lang="en-US" sz="1600"/>
        </a:p>
      </dgm:t>
    </dgm:pt>
    <dgm:pt modelId="{A86F9AB9-83F9-49FC-A628-69BD06DA92B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III</a:t>
          </a:r>
        </a:p>
        <a:p>
          <a:pPr>
            <a:lnSpc>
              <a:spcPct val="100000"/>
            </a:lnSpc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Importanza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suoli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alpini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e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della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loro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gestione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sostenibile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, “NUOVA NORMALITA’”</a:t>
          </a:r>
        </a:p>
        <a:p>
          <a:pPr>
            <a:lnSpc>
              <a:spcPct val="100000"/>
            </a:lnSpc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 Cambio di 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paradigma</a:t>
          </a:r>
          <a:endParaRPr lang="en-US" sz="1100" b="1" i="0" kern="1200" dirty="0">
            <a:latin typeface="Avenir Book" panose="02000503020000020003" pitchFamily="2" charset="0"/>
            <a:sym typeface="Wingdings" pitchFamily="2" charset="2"/>
          </a:endParaRPr>
        </a:p>
        <a:p>
          <a:pPr>
            <a:lnSpc>
              <a:spcPct val="100000"/>
            </a:lnSpc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 Snowball-Principle</a:t>
          </a:r>
        </a:p>
        <a:p>
          <a:pPr>
            <a:lnSpc>
              <a:spcPct val="100000"/>
            </a:lnSpc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(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effetto</a:t>
          </a: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 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valanga</a:t>
          </a: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)</a:t>
          </a:r>
        </a:p>
      </dgm:t>
    </dgm:pt>
    <dgm:pt modelId="{8FCAB69B-2934-4C03-ABD7-624265B7654C}" type="parTrans" cxnId="{84216CBD-F732-402E-A567-AB958E87C91E}">
      <dgm:prSet/>
      <dgm:spPr/>
      <dgm:t>
        <a:bodyPr/>
        <a:lstStyle/>
        <a:p>
          <a:endParaRPr lang="en-US" sz="1600"/>
        </a:p>
      </dgm:t>
    </dgm:pt>
    <dgm:pt modelId="{C87E9D57-FA8F-4978-A6B9-7D8A3C5A2C99}" type="sibTrans" cxnId="{84216CBD-F732-402E-A567-AB958E87C91E}">
      <dgm:prSet/>
      <dgm:spPr/>
      <dgm:t>
        <a:bodyPr/>
        <a:lstStyle/>
        <a:p>
          <a:endParaRPr lang="en-US" sz="1600"/>
        </a:p>
      </dgm:t>
    </dgm:pt>
    <dgm:pt modelId="{DE79BC3B-BFA4-4B97-B6BD-BF299327DC0F}" type="pres">
      <dgm:prSet presAssocID="{33D90603-1E7C-4814-BF22-2BFE4CAE317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A5AD6E2-7D89-4D3B-995C-D6F260B3210B}" type="pres">
      <dgm:prSet presAssocID="{96CBC3C7-C723-40CA-A5C0-9C70996EB6DA}" presName="compNode" presStyleCnt="0"/>
      <dgm:spPr/>
    </dgm:pt>
    <dgm:pt modelId="{B6991FD9-27C3-4C0C-BFE8-468A8DB13566}" type="pres">
      <dgm:prSet presAssocID="{96CBC3C7-C723-40CA-A5C0-9C70996EB6D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1683B5D9-BB62-4A75-95A1-288B20FBD6B3}" type="pres">
      <dgm:prSet presAssocID="{96CBC3C7-C723-40CA-A5C0-9C70996EB6DA}" presName="spaceRect" presStyleCnt="0"/>
      <dgm:spPr/>
    </dgm:pt>
    <dgm:pt modelId="{85D171B5-723A-4E44-B96C-AFCC5B90AF3F}" type="pres">
      <dgm:prSet presAssocID="{96CBC3C7-C723-40CA-A5C0-9C70996EB6DA}" presName="textRect" presStyleLbl="revTx" presStyleIdx="0" presStyleCnt="3" custScaleY="116991" custLinFactNeighborY="4456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B3438648-AA95-460B-9386-10A1C81BE8BF}" type="pres">
      <dgm:prSet presAssocID="{99E8034D-6776-4C3A-BD2A-1EB55B54393E}" presName="sibTrans" presStyleCnt="0"/>
      <dgm:spPr/>
    </dgm:pt>
    <dgm:pt modelId="{8F0291E1-24B5-4EC9-A7DC-577851BAC527}" type="pres">
      <dgm:prSet presAssocID="{7F5833A0-A42D-4590-8A0C-DB3C2DCFEA26}" presName="compNode" presStyleCnt="0"/>
      <dgm:spPr/>
    </dgm:pt>
    <dgm:pt modelId="{0CF88C7F-DD84-446E-9486-977A1A973FCA}" type="pres">
      <dgm:prSet presAssocID="{7F5833A0-A42D-4590-8A0C-DB3C2DCFEA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0F27B1DD-60DE-4E81-B6A0-1CCA65255DEC}" type="pres">
      <dgm:prSet presAssocID="{7F5833A0-A42D-4590-8A0C-DB3C2DCFEA26}" presName="spaceRect" presStyleCnt="0"/>
      <dgm:spPr/>
    </dgm:pt>
    <dgm:pt modelId="{48610F83-00AD-4A18-ADEC-0C5E63C2DB87}" type="pres">
      <dgm:prSet presAssocID="{7F5833A0-A42D-4590-8A0C-DB3C2DCFEA26}" presName="textRect" presStyleLbl="revTx" presStyleIdx="1" presStyleCnt="3" custScaleY="111982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538C1664-1846-4131-A610-BC8DD17A425E}" type="pres">
      <dgm:prSet presAssocID="{BEA8A092-DFCF-45A5-8D26-9C5144BF388A}" presName="sibTrans" presStyleCnt="0"/>
      <dgm:spPr/>
    </dgm:pt>
    <dgm:pt modelId="{F866F025-4345-4C8A-A52E-0AC57771BCFE}" type="pres">
      <dgm:prSet presAssocID="{A86F9AB9-83F9-49FC-A628-69BD06DA92BE}" presName="compNode" presStyleCnt="0"/>
      <dgm:spPr/>
    </dgm:pt>
    <dgm:pt modelId="{D90091CD-7053-4049-831A-BDD4F38D6E69}" type="pres">
      <dgm:prSet presAssocID="{A86F9AB9-83F9-49FC-A628-69BD06DA92BE}" presName="iconRect" presStyleLbl="node1" presStyleIdx="2" presStyleCnt="3" custLinFactNeighborX="-9462" custLinFactNeighborY="2104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flanze"/>
        </a:ext>
      </dgm:extLst>
    </dgm:pt>
    <dgm:pt modelId="{1592CF3B-6BD7-4E9F-A4F5-187B021B3A27}" type="pres">
      <dgm:prSet presAssocID="{A86F9AB9-83F9-49FC-A628-69BD06DA92BE}" presName="spaceRect" presStyleCnt="0"/>
      <dgm:spPr/>
    </dgm:pt>
    <dgm:pt modelId="{AE676A4B-A099-4BDF-857C-732824C31C2C}" type="pres">
      <dgm:prSet presAssocID="{A86F9AB9-83F9-49FC-A628-69BD06DA92BE}" presName="textRect" presStyleLbl="revTx" presStyleIdx="2" presStyleCnt="3" custScaleX="119448" custScaleY="152693" custLinFactNeighborX="1044" custLinFactNeighborY="29303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74CFE14D-E4B1-E940-A72C-AEB5716E3481}" type="presOf" srcId="{7F5833A0-A42D-4590-8A0C-DB3C2DCFEA26}" destId="{48610F83-00AD-4A18-ADEC-0C5E63C2DB87}" srcOrd="0" destOrd="0" presId="urn:microsoft.com/office/officeart/2018/2/layout/IconLabelList"/>
    <dgm:cxn modelId="{33D31A5A-F12B-F346-A377-630AD1E23BFA}" type="presOf" srcId="{33D90603-1E7C-4814-BF22-2BFE4CAE3172}" destId="{DE79BC3B-BFA4-4B97-B6BD-BF299327DC0F}" srcOrd="0" destOrd="0" presId="urn:microsoft.com/office/officeart/2018/2/layout/IconLabelList"/>
    <dgm:cxn modelId="{DCE657AD-A32C-4C9C-95EC-4653D5085C55}" srcId="{33D90603-1E7C-4814-BF22-2BFE4CAE3172}" destId="{96CBC3C7-C723-40CA-A5C0-9C70996EB6DA}" srcOrd="0" destOrd="0" parTransId="{A0B13278-2B60-4515-B416-6DA15FC2EC50}" sibTransId="{99E8034D-6776-4C3A-BD2A-1EB55B54393E}"/>
    <dgm:cxn modelId="{46C0442B-1049-5E40-941F-98CD46A937BE}" type="presOf" srcId="{96CBC3C7-C723-40CA-A5C0-9C70996EB6DA}" destId="{85D171B5-723A-4E44-B96C-AFCC5B90AF3F}" srcOrd="0" destOrd="0" presId="urn:microsoft.com/office/officeart/2018/2/layout/IconLabelList"/>
    <dgm:cxn modelId="{33053488-D46E-664C-84DF-4377822B1D27}" type="presOf" srcId="{A86F9AB9-83F9-49FC-A628-69BD06DA92BE}" destId="{AE676A4B-A099-4BDF-857C-732824C31C2C}" srcOrd="0" destOrd="0" presId="urn:microsoft.com/office/officeart/2018/2/layout/IconLabelList"/>
    <dgm:cxn modelId="{71FEB36C-34E9-4BE1-939A-FC1513275699}" srcId="{33D90603-1E7C-4814-BF22-2BFE4CAE3172}" destId="{7F5833A0-A42D-4590-8A0C-DB3C2DCFEA26}" srcOrd="1" destOrd="0" parTransId="{478794D5-D73E-48C1-BAE7-4B633EC6F548}" sibTransId="{BEA8A092-DFCF-45A5-8D26-9C5144BF388A}"/>
    <dgm:cxn modelId="{84216CBD-F732-402E-A567-AB958E87C91E}" srcId="{33D90603-1E7C-4814-BF22-2BFE4CAE3172}" destId="{A86F9AB9-83F9-49FC-A628-69BD06DA92BE}" srcOrd="2" destOrd="0" parTransId="{8FCAB69B-2934-4C03-ABD7-624265B7654C}" sibTransId="{C87E9D57-FA8F-4978-A6B9-7D8A3C5A2C99}"/>
    <dgm:cxn modelId="{9916EF80-B0A8-394A-8868-E6EBEA18C2A7}" type="presParOf" srcId="{DE79BC3B-BFA4-4B97-B6BD-BF299327DC0F}" destId="{1A5AD6E2-7D89-4D3B-995C-D6F260B3210B}" srcOrd="0" destOrd="0" presId="urn:microsoft.com/office/officeart/2018/2/layout/IconLabelList"/>
    <dgm:cxn modelId="{36EDD464-854C-A54F-8060-9F4ABDF78356}" type="presParOf" srcId="{1A5AD6E2-7D89-4D3B-995C-D6F260B3210B}" destId="{B6991FD9-27C3-4C0C-BFE8-468A8DB13566}" srcOrd="0" destOrd="0" presId="urn:microsoft.com/office/officeart/2018/2/layout/IconLabelList"/>
    <dgm:cxn modelId="{98214F87-4861-944F-8785-C8008CF7DEC2}" type="presParOf" srcId="{1A5AD6E2-7D89-4D3B-995C-D6F260B3210B}" destId="{1683B5D9-BB62-4A75-95A1-288B20FBD6B3}" srcOrd="1" destOrd="0" presId="urn:microsoft.com/office/officeart/2018/2/layout/IconLabelList"/>
    <dgm:cxn modelId="{9143969A-5930-624B-B6ED-5629DDDA378C}" type="presParOf" srcId="{1A5AD6E2-7D89-4D3B-995C-D6F260B3210B}" destId="{85D171B5-723A-4E44-B96C-AFCC5B90AF3F}" srcOrd="2" destOrd="0" presId="urn:microsoft.com/office/officeart/2018/2/layout/IconLabelList"/>
    <dgm:cxn modelId="{98AAE33A-8A7A-CF4D-B7E6-1CFD25B8E740}" type="presParOf" srcId="{DE79BC3B-BFA4-4B97-B6BD-BF299327DC0F}" destId="{B3438648-AA95-460B-9386-10A1C81BE8BF}" srcOrd="1" destOrd="0" presId="urn:microsoft.com/office/officeart/2018/2/layout/IconLabelList"/>
    <dgm:cxn modelId="{A006C42D-7CB9-0F49-B91A-832028A5A0EA}" type="presParOf" srcId="{DE79BC3B-BFA4-4B97-B6BD-BF299327DC0F}" destId="{8F0291E1-24B5-4EC9-A7DC-577851BAC527}" srcOrd="2" destOrd="0" presId="urn:microsoft.com/office/officeart/2018/2/layout/IconLabelList"/>
    <dgm:cxn modelId="{FEF99C6B-1C53-304F-B550-3391208E70D1}" type="presParOf" srcId="{8F0291E1-24B5-4EC9-A7DC-577851BAC527}" destId="{0CF88C7F-DD84-446E-9486-977A1A973FCA}" srcOrd="0" destOrd="0" presId="urn:microsoft.com/office/officeart/2018/2/layout/IconLabelList"/>
    <dgm:cxn modelId="{E708FCFC-7A63-C04B-BF61-C267C117FAF7}" type="presParOf" srcId="{8F0291E1-24B5-4EC9-A7DC-577851BAC527}" destId="{0F27B1DD-60DE-4E81-B6A0-1CCA65255DEC}" srcOrd="1" destOrd="0" presId="urn:microsoft.com/office/officeart/2018/2/layout/IconLabelList"/>
    <dgm:cxn modelId="{A1439889-8A34-834B-8B32-6DA8307B7F9F}" type="presParOf" srcId="{8F0291E1-24B5-4EC9-A7DC-577851BAC527}" destId="{48610F83-00AD-4A18-ADEC-0C5E63C2DB87}" srcOrd="2" destOrd="0" presId="urn:microsoft.com/office/officeart/2018/2/layout/IconLabelList"/>
    <dgm:cxn modelId="{9FCB48AC-E419-AD49-A131-7AAC730373DF}" type="presParOf" srcId="{DE79BC3B-BFA4-4B97-B6BD-BF299327DC0F}" destId="{538C1664-1846-4131-A610-BC8DD17A425E}" srcOrd="3" destOrd="0" presId="urn:microsoft.com/office/officeart/2018/2/layout/IconLabelList"/>
    <dgm:cxn modelId="{F7B0A05D-0E84-7C42-8BC0-571BC4F9D91C}" type="presParOf" srcId="{DE79BC3B-BFA4-4B97-B6BD-BF299327DC0F}" destId="{F866F025-4345-4C8A-A52E-0AC57771BCFE}" srcOrd="4" destOrd="0" presId="urn:microsoft.com/office/officeart/2018/2/layout/IconLabelList"/>
    <dgm:cxn modelId="{155B2ECF-D667-FC46-A555-A89DEF4AA125}" type="presParOf" srcId="{F866F025-4345-4C8A-A52E-0AC57771BCFE}" destId="{D90091CD-7053-4049-831A-BDD4F38D6E69}" srcOrd="0" destOrd="0" presId="urn:microsoft.com/office/officeart/2018/2/layout/IconLabelList"/>
    <dgm:cxn modelId="{14D9A04F-E096-CB41-948D-B845133F5A0B}" type="presParOf" srcId="{F866F025-4345-4C8A-A52E-0AC57771BCFE}" destId="{1592CF3B-6BD7-4E9F-A4F5-187B021B3A27}" srcOrd="1" destOrd="0" presId="urn:microsoft.com/office/officeart/2018/2/layout/IconLabelList"/>
    <dgm:cxn modelId="{F42CD932-79EC-8E4F-8BEA-E0162AB4313F}" type="presParOf" srcId="{F866F025-4345-4C8A-A52E-0AC57771BCFE}" destId="{AE676A4B-A099-4BDF-857C-732824C31C2C}" srcOrd="2" destOrd="0" presId="urn:microsoft.com/office/officeart/2018/2/layout/IconLabel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828F205-8E94-43D9-923A-31C03E7081D2}" type="doc">
      <dgm:prSet loTypeId="urn:microsoft.com/office/officeart/2018/2/layout/Icon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0C881C1-8E3F-4432-B6BA-2EB9A7B6A37C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de-DE" sz="1300" b="0" dirty="0"/>
            <a:t>-</a:t>
          </a:r>
          <a:r>
            <a:rPr lang="de-DE" sz="1300" b="0" dirty="0" err="1"/>
            <a:t>raccolta</a:t>
          </a:r>
          <a:r>
            <a:rPr lang="de-DE" sz="1300" b="0" dirty="0"/>
            <a:t> di </a:t>
          </a:r>
          <a:r>
            <a:rPr lang="de-DE" sz="1300" b="0" dirty="0" err="1"/>
            <a:t>buone</a:t>
          </a:r>
          <a:r>
            <a:rPr lang="de-DE" sz="1300" b="0" dirty="0"/>
            <a:t> </a:t>
          </a:r>
          <a:r>
            <a:rPr lang="de-DE" sz="1300" b="0" dirty="0" err="1"/>
            <a:t>pratiche</a:t>
          </a:r>
          <a:endParaRPr lang="de-DE" sz="1300" b="0" dirty="0"/>
        </a:p>
        <a:p>
          <a:pPr algn="just">
            <a:lnSpc>
              <a:spcPct val="100000"/>
            </a:lnSpc>
          </a:pPr>
          <a:r>
            <a:rPr lang="de-DE" sz="1300" b="0" dirty="0"/>
            <a:t>-workshop per </a:t>
          </a:r>
          <a:r>
            <a:rPr lang="de-DE" sz="1300" b="0" dirty="0" err="1"/>
            <a:t>incrementare</a:t>
          </a:r>
          <a:r>
            <a:rPr lang="de-DE" sz="1300" b="0" dirty="0"/>
            <a:t> la </a:t>
          </a:r>
          <a:r>
            <a:rPr lang="de-DE" sz="1300" b="0" dirty="0" err="1"/>
            <a:t>consepevolezza</a:t>
          </a:r>
          <a:r>
            <a:rPr lang="de-DE" sz="1300" b="0" dirty="0"/>
            <a:t> sul </a:t>
          </a:r>
          <a:r>
            <a:rPr lang="de-DE" sz="1300" b="0" dirty="0" err="1"/>
            <a:t>tema</a:t>
          </a:r>
          <a:r>
            <a:rPr lang="de-DE" sz="1300" b="0" dirty="0"/>
            <a:t> </a:t>
          </a:r>
          <a:r>
            <a:rPr lang="de-DE" sz="1300" b="0" dirty="0" err="1"/>
            <a:t>dei</a:t>
          </a:r>
          <a:r>
            <a:rPr lang="de-DE" sz="1300" b="0" dirty="0"/>
            <a:t> </a:t>
          </a:r>
          <a:r>
            <a:rPr lang="de-DE" sz="1300" b="0" dirty="0" err="1"/>
            <a:t>suoli</a:t>
          </a:r>
          <a:r>
            <a:rPr lang="de-DE" sz="1300" b="0" dirty="0"/>
            <a:t> </a:t>
          </a:r>
          <a:r>
            <a:rPr lang="de-DE" sz="1300" b="0" dirty="0" err="1"/>
            <a:t>alpini</a:t>
          </a:r>
          <a:endParaRPr lang="de-DE" sz="1300" b="0" dirty="0"/>
        </a:p>
        <a:p>
          <a:pPr algn="just">
            <a:lnSpc>
              <a:spcPct val="100000"/>
            </a:lnSpc>
          </a:pPr>
          <a:r>
            <a:rPr lang="de-DE" sz="1300" b="0" dirty="0"/>
            <a:t>-</a:t>
          </a:r>
          <a:r>
            <a:rPr lang="de-DE" sz="1300" b="0" dirty="0" err="1"/>
            <a:t>informazioni</a:t>
          </a:r>
          <a:r>
            <a:rPr lang="de-DE" sz="1300" b="0" dirty="0"/>
            <a:t> e </a:t>
          </a:r>
          <a:r>
            <a:rPr lang="de-DE" sz="1300" b="0" dirty="0" err="1"/>
            <a:t>conoscenze</a:t>
          </a:r>
          <a:r>
            <a:rPr lang="de-DE" sz="1300" b="0" dirty="0"/>
            <a:t> </a:t>
          </a:r>
          <a:r>
            <a:rPr lang="de-DE" sz="1300" b="0" dirty="0" err="1"/>
            <a:t>facili</a:t>
          </a:r>
          <a:r>
            <a:rPr lang="de-DE" sz="1300" b="0" dirty="0"/>
            <a:t> di </a:t>
          </a:r>
          <a:r>
            <a:rPr lang="de-DE" sz="1300" b="0" dirty="0" err="1"/>
            <a:t>applicare</a:t>
          </a:r>
          <a:r>
            <a:rPr lang="de-DE" sz="1300" b="0" dirty="0"/>
            <a:t> a </a:t>
          </a:r>
          <a:r>
            <a:rPr lang="de-DE" sz="1300" b="0" dirty="0" err="1"/>
            <a:t>livello</a:t>
          </a:r>
          <a:r>
            <a:rPr lang="de-DE" sz="1300" b="0" dirty="0"/>
            <a:t> </a:t>
          </a:r>
          <a:r>
            <a:rPr lang="de-DE" sz="1300" b="0" dirty="0" err="1"/>
            <a:t>locale</a:t>
          </a:r>
          <a:r>
            <a:rPr lang="de-DE" sz="1300" b="0" dirty="0"/>
            <a:t> </a:t>
          </a:r>
          <a:r>
            <a:rPr lang="de-DE" sz="1300" b="0" dirty="0" err="1"/>
            <a:t>sulla</a:t>
          </a:r>
          <a:r>
            <a:rPr lang="de-DE" sz="1300" b="0" dirty="0"/>
            <a:t> </a:t>
          </a:r>
          <a:r>
            <a:rPr lang="de-DE" sz="1300" b="0" dirty="0" err="1"/>
            <a:t>gestione</a:t>
          </a:r>
          <a:r>
            <a:rPr lang="de-DE" sz="1300" b="0" dirty="0"/>
            <a:t> </a:t>
          </a:r>
          <a:r>
            <a:rPr lang="de-DE" sz="1300" b="0" dirty="0" err="1"/>
            <a:t>sostenibile</a:t>
          </a:r>
          <a:r>
            <a:rPr lang="de-DE" sz="1300" b="0" dirty="0"/>
            <a:t> die </a:t>
          </a:r>
          <a:r>
            <a:rPr lang="de-DE" sz="1300" b="0" dirty="0" err="1"/>
            <a:t>suoli</a:t>
          </a:r>
          <a:r>
            <a:rPr lang="de-DE" sz="1300" b="0" dirty="0"/>
            <a:t> </a:t>
          </a:r>
          <a:r>
            <a:rPr lang="de-DE" sz="1300" b="0" dirty="0" err="1"/>
            <a:t>alpini</a:t>
          </a:r>
          <a:endParaRPr lang="en-US" sz="1300" b="0" dirty="0">
            <a:latin typeface="+mn-lt"/>
          </a:endParaRPr>
        </a:p>
      </dgm:t>
    </dgm:pt>
    <dgm:pt modelId="{DDFFE535-B32E-4593-AF6C-66A885DF558A}" type="parTrans" cxnId="{5E24C912-1CBA-42FC-84F5-B1AD3C0C72F5}">
      <dgm:prSet/>
      <dgm:spPr/>
      <dgm:t>
        <a:bodyPr/>
        <a:lstStyle/>
        <a:p>
          <a:endParaRPr lang="en-US"/>
        </a:p>
      </dgm:t>
    </dgm:pt>
    <dgm:pt modelId="{25EB96E7-B4E7-49FE-B37A-E15E0000BFB3}" type="sibTrans" cxnId="{5E24C912-1CBA-42FC-84F5-B1AD3C0C72F5}">
      <dgm:prSet/>
      <dgm:spPr/>
      <dgm:t>
        <a:bodyPr/>
        <a:lstStyle/>
        <a:p>
          <a:endParaRPr lang="en-US"/>
        </a:p>
      </dgm:t>
    </dgm:pt>
    <dgm:pt modelId="{1C35189B-E005-45B5-9197-233441572AB4}">
      <dgm:prSet custT="1"/>
      <dgm:spPr/>
      <dgm:t>
        <a:bodyPr/>
        <a:lstStyle/>
        <a:p>
          <a:pPr algn="just">
            <a:lnSpc>
              <a:spcPct val="100000"/>
            </a:lnSpc>
          </a:pPr>
          <a:r>
            <a:rPr lang="de-DE" sz="1300" dirty="0"/>
            <a:t>-</a:t>
          </a:r>
          <a:r>
            <a:rPr lang="de-DE" sz="1300" dirty="0" err="1"/>
            <a:t>rete</a:t>
          </a:r>
          <a:r>
            <a:rPr lang="de-DE" sz="1300" dirty="0"/>
            <a:t> </a:t>
          </a:r>
          <a:r>
            <a:rPr lang="de-DE" sz="1300" dirty="0" err="1"/>
            <a:t>tra</a:t>
          </a:r>
          <a:r>
            <a:rPr lang="de-DE" sz="1300" dirty="0"/>
            <a:t> </a:t>
          </a:r>
          <a:r>
            <a:rPr lang="de-DE" sz="1300" dirty="0" err="1"/>
            <a:t>portatori</a:t>
          </a:r>
          <a:r>
            <a:rPr lang="de-DE" sz="1300" dirty="0"/>
            <a:t> di </a:t>
          </a:r>
          <a:r>
            <a:rPr lang="de-DE" sz="1300" dirty="0" err="1"/>
            <a:t>interesse</a:t>
          </a:r>
          <a:r>
            <a:rPr lang="de-DE" sz="1300" dirty="0"/>
            <a:t> e </a:t>
          </a:r>
          <a:r>
            <a:rPr lang="de-DE" sz="1300" dirty="0" err="1"/>
            <a:t>con</a:t>
          </a:r>
          <a:r>
            <a:rPr lang="de-DE" sz="1300" dirty="0"/>
            <a:t> </a:t>
          </a:r>
          <a:r>
            <a:rPr lang="de-DE" sz="1300" dirty="0" err="1"/>
            <a:t>altri</a:t>
          </a:r>
          <a:r>
            <a:rPr lang="de-DE" sz="1300" dirty="0"/>
            <a:t> </a:t>
          </a:r>
          <a:r>
            <a:rPr lang="de-DE" sz="1300" dirty="0" err="1"/>
            <a:t>progetti</a:t>
          </a:r>
          <a:r>
            <a:rPr lang="de-DE" sz="1300" dirty="0"/>
            <a:t> in </a:t>
          </a:r>
          <a:r>
            <a:rPr lang="de-DE" sz="1300" dirty="0" err="1"/>
            <a:t>atto</a:t>
          </a:r>
          <a:r>
            <a:rPr lang="de-DE" sz="1300" dirty="0"/>
            <a:t>/</a:t>
          </a:r>
          <a:r>
            <a:rPr lang="de-DE" sz="1300" dirty="0" err="1"/>
            <a:t>conclusi</a:t>
          </a:r>
          <a:endParaRPr lang="de-DE" sz="1300" dirty="0"/>
        </a:p>
        <a:p>
          <a:pPr algn="just">
            <a:lnSpc>
              <a:spcPct val="100000"/>
            </a:lnSpc>
          </a:pPr>
          <a:r>
            <a:rPr lang="de-DE" sz="1300" dirty="0"/>
            <a:t>-</a:t>
          </a:r>
          <a:r>
            <a:rPr lang="de-DE" sz="1300" dirty="0" err="1"/>
            <a:t>integrazione</a:t>
          </a:r>
          <a:r>
            <a:rPr lang="de-DE" sz="1300" dirty="0"/>
            <a:t> della </a:t>
          </a:r>
          <a:r>
            <a:rPr lang="de-DE" sz="1300" dirty="0" err="1"/>
            <a:t>gestione</a:t>
          </a:r>
          <a:r>
            <a:rPr lang="de-DE" sz="1300" dirty="0"/>
            <a:t> </a:t>
          </a:r>
          <a:r>
            <a:rPr lang="de-DE" sz="1300" dirty="0" err="1"/>
            <a:t>sostenibile</a:t>
          </a:r>
          <a:r>
            <a:rPr lang="de-DE" sz="1300" dirty="0"/>
            <a:t> del </a:t>
          </a:r>
          <a:r>
            <a:rPr lang="de-DE" sz="1300" dirty="0" err="1"/>
            <a:t>suolo</a:t>
          </a:r>
          <a:r>
            <a:rPr lang="de-DE" sz="1300" dirty="0"/>
            <a:t> a lungo </a:t>
          </a:r>
          <a:r>
            <a:rPr lang="de-DE" sz="1300" dirty="0" err="1"/>
            <a:t>termine</a:t>
          </a:r>
          <a:r>
            <a:rPr lang="de-DE" sz="1300" dirty="0"/>
            <a:t> </a:t>
          </a:r>
          <a:r>
            <a:rPr lang="de-DE" sz="1300" dirty="0" err="1"/>
            <a:t>nei</a:t>
          </a:r>
          <a:r>
            <a:rPr lang="de-DE" sz="1300" dirty="0"/>
            <a:t> </a:t>
          </a:r>
          <a:r>
            <a:rPr lang="de-DE" sz="1300" dirty="0" err="1"/>
            <a:t>vari</a:t>
          </a:r>
          <a:r>
            <a:rPr lang="de-DE" sz="1300" dirty="0"/>
            <a:t> </a:t>
          </a:r>
          <a:r>
            <a:rPr lang="de-DE" sz="1300" dirty="0" err="1"/>
            <a:t>settori</a:t>
          </a:r>
          <a:r>
            <a:rPr lang="de-DE" sz="1300" dirty="0"/>
            <a:t> (</a:t>
          </a:r>
          <a:r>
            <a:rPr lang="de-DE" sz="1300" dirty="0" err="1"/>
            <a:t>agricoltura</a:t>
          </a:r>
          <a:r>
            <a:rPr lang="de-DE" sz="1300" dirty="0"/>
            <a:t>, </a:t>
          </a:r>
          <a:r>
            <a:rPr lang="de-DE" sz="1300" dirty="0" err="1"/>
            <a:t>foreste</a:t>
          </a:r>
          <a:r>
            <a:rPr lang="de-DE" sz="1300" dirty="0"/>
            <a:t>, </a:t>
          </a:r>
          <a:r>
            <a:rPr lang="de-DE" sz="1300" dirty="0" err="1"/>
            <a:t>turismo</a:t>
          </a:r>
          <a:r>
            <a:rPr lang="de-DE" sz="1300" dirty="0"/>
            <a:t>, </a:t>
          </a:r>
          <a:r>
            <a:rPr lang="de-DE" sz="1300" dirty="0" err="1"/>
            <a:t>pianificazione</a:t>
          </a:r>
          <a:r>
            <a:rPr lang="de-DE" sz="1300" dirty="0"/>
            <a:t>)</a:t>
          </a:r>
        </a:p>
      </dgm:t>
    </dgm:pt>
    <dgm:pt modelId="{C1AEE94F-093A-4B78-BB94-25F548701026}" type="parTrans" cxnId="{51E269F2-D590-4267-9853-6AF7B5BBC8F6}">
      <dgm:prSet/>
      <dgm:spPr/>
      <dgm:t>
        <a:bodyPr/>
        <a:lstStyle/>
        <a:p>
          <a:endParaRPr lang="en-US"/>
        </a:p>
      </dgm:t>
    </dgm:pt>
    <dgm:pt modelId="{BCA0FEC2-4BC1-4958-9A1E-5310138BDEA6}" type="sibTrans" cxnId="{51E269F2-D590-4267-9853-6AF7B5BBC8F6}">
      <dgm:prSet/>
      <dgm:spPr/>
      <dgm:t>
        <a:bodyPr/>
        <a:lstStyle/>
        <a:p>
          <a:endParaRPr lang="en-US"/>
        </a:p>
      </dgm:t>
    </dgm:pt>
    <dgm:pt modelId="{036A0DCD-F123-4ABD-B694-FE4E78EC41A0}" type="pres">
      <dgm:prSet presAssocID="{8828F205-8E94-43D9-923A-31C03E7081D2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577EADA-4FD7-4452-8027-B8533C648371}" type="pres">
      <dgm:prSet presAssocID="{C0C881C1-8E3F-4432-B6BA-2EB9A7B6A37C}" presName="compNode" presStyleCnt="0"/>
      <dgm:spPr/>
    </dgm:pt>
    <dgm:pt modelId="{AE8B7C45-4BC4-4485-9260-580E64D5960D}" type="pres">
      <dgm:prSet presAssocID="{C0C881C1-8E3F-4432-B6BA-2EB9A7B6A3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aupause mit einfarbiger Füllung"/>
        </a:ext>
      </dgm:extLst>
    </dgm:pt>
    <dgm:pt modelId="{08E1EA84-CC24-4678-9B73-437E24F353EE}" type="pres">
      <dgm:prSet presAssocID="{C0C881C1-8E3F-4432-B6BA-2EB9A7B6A37C}" presName="spaceRect" presStyleCnt="0"/>
      <dgm:spPr/>
    </dgm:pt>
    <dgm:pt modelId="{B773DECD-C727-4D7C-A71A-69B1B336B4F4}" type="pres">
      <dgm:prSet presAssocID="{C0C881C1-8E3F-4432-B6BA-2EB9A7B6A37C}" presName="textRect" presStyleLbl="revTx" presStyleIdx="0" presStyleCnt="2" custScaleX="119511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  <dgm:pt modelId="{DCCA6329-2E77-4E12-B41B-6D25BCA07BF5}" type="pres">
      <dgm:prSet presAssocID="{25EB96E7-B4E7-49FE-B37A-E15E0000BFB3}" presName="sibTrans" presStyleCnt="0"/>
      <dgm:spPr/>
    </dgm:pt>
    <dgm:pt modelId="{F827B0A5-28E2-4B8F-B941-50607A9FFC86}" type="pres">
      <dgm:prSet presAssocID="{1C35189B-E005-45B5-9197-233441572AB4}" presName="compNode" presStyleCnt="0"/>
      <dgm:spPr/>
    </dgm:pt>
    <dgm:pt modelId="{1C652360-CE89-4A84-84D9-41A7B4A4E475}" type="pres">
      <dgm:prSet presAssocID="{1C35189B-E005-45B5-9197-233441572AB4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ldszenerie mit einfarbiger Füllung"/>
        </a:ext>
      </dgm:extLst>
    </dgm:pt>
    <dgm:pt modelId="{E36F3731-49C6-44E4-B05B-ECB095C99B38}" type="pres">
      <dgm:prSet presAssocID="{1C35189B-E005-45B5-9197-233441572AB4}" presName="spaceRect" presStyleCnt="0"/>
      <dgm:spPr/>
    </dgm:pt>
    <dgm:pt modelId="{78A01458-27FD-4E84-926B-18A0E8F97B54}" type="pres">
      <dgm:prSet presAssocID="{1C35189B-E005-45B5-9197-233441572AB4}" presName="textRect" presStyleLbl="revTx" presStyleIdx="1" presStyleCnt="2" custScaleX="117002">
        <dgm:presLayoutVars>
          <dgm:chMax val="1"/>
          <dgm:chPref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5D2C74E9-0A10-4CCA-BC2F-1379E8BDE7CC}" type="presOf" srcId="{8828F205-8E94-43D9-923A-31C03E7081D2}" destId="{036A0DCD-F123-4ABD-B694-FE4E78EC41A0}" srcOrd="0" destOrd="0" presId="urn:microsoft.com/office/officeart/2018/2/layout/IconLabelList"/>
    <dgm:cxn modelId="{77D7CE08-E039-4571-B693-14A57DB09D0E}" type="presOf" srcId="{C0C881C1-8E3F-4432-B6BA-2EB9A7B6A37C}" destId="{B773DECD-C727-4D7C-A71A-69B1B336B4F4}" srcOrd="0" destOrd="0" presId="urn:microsoft.com/office/officeart/2018/2/layout/IconLabelList"/>
    <dgm:cxn modelId="{5E24C912-1CBA-42FC-84F5-B1AD3C0C72F5}" srcId="{8828F205-8E94-43D9-923A-31C03E7081D2}" destId="{C0C881C1-8E3F-4432-B6BA-2EB9A7B6A37C}" srcOrd="0" destOrd="0" parTransId="{DDFFE535-B32E-4593-AF6C-66A885DF558A}" sibTransId="{25EB96E7-B4E7-49FE-B37A-E15E0000BFB3}"/>
    <dgm:cxn modelId="{6FE0F443-D5BD-4433-AC84-5DFE22C15709}" type="presOf" srcId="{1C35189B-E005-45B5-9197-233441572AB4}" destId="{78A01458-27FD-4E84-926B-18A0E8F97B54}" srcOrd="0" destOrd="0" presId="urn:microsoft.com/office/officeart/2018/2/layout/IconLabelList"/>
    <dgm:cxn modelId="{51E269F2-D590-4267-9853-6AF7B5BBC8F6}" srcId="{8828F205-8E94-43D9-923A-31C03E7081D2}" destId="{1C35189B-E005-45B5-9197-233441572AB4}" srcOrd="1" destOrd="0" parTransId="{C1AEE94F-093A-4B78-BB94-25F548701026}" sibTransId="{BCA0FEC2-4BC1-4958-9A1E-5310138BDEA6}"/>
    <dgm:cxn modelId="{8F9393D7-77F2-44D1-8455-346E3D741689}" type="presParOf" srcId="{036A0DCD-F123-4ABD-B694-FE4E78EC41A0}" destId="{B577EADA-4FD7-4452-8027-B8533C648371}" srcOrd="0" destOrd="0" presId="urn:microsoft.com/office/officeart/2018/2/layout/IconLabelList"/>
    <dgm:cxn modelId="{A752CC68-9C73-49DE-ADE0-E927E27192E7}" type="presParOf" srcId="{B577EADA-4FD7-4452-8027-B8533C648371}" destId="{AE8B7C45-4BC4-4485-9260-580E64D5960D}" srcOrd="0" destOrd="0" presId="urn:microsoft.com/office/officeart/2018/2/layout/IconLabelList"/>
    <dgm:cxn modelId="{920B0C7C-98A6-41C7-A747-757FEBE5F2DD}" type="presParOf" srcId="{B577EADA-4FD7-4452-8027-B8533C648371}" destId="{08E1EA84-CC24-4678-9B73-437E24F353EE}" srcOrd="1" destOrd="0" presId="urn:microsoft.com/office/officeart/2018/2/layout/IconLabelList"/>
    <dgm:cxn modelId="{600A5D46-767A-4DD1-8FB4-FDF9F65F95B5}" type="presParOf" srcId="{B577EADA-4FD7-4452-8027-B8533C648371}" destId="{B773DECD-C727-4D7C-A71A-69B1B336B4F4}" srcOrd="2" destOrd="0" presId="urn:microsoft.com/office/officeart/2018/2/layout/IconLabelList"/>
    <dgm:cxn modelId="{DF1C6ACE-2CE2-4735-B296-77164239E544}" type="presParOf" srcId="{036A0DCD-F123-4ABD-B694-FE4E78EC41A0}" destId="{DCCA6329-2E77-4E12-B41B-6D25BCA07BF5}" srcOrd="1" destOrd="0" presId="urn:microsoft.com/office/officeart/2018/2/layout/IconLabelList"/>
    <dgm:cxn modelId="{F7EBEC36-DAC2-4F46-88F5-E06150774FA2}" type="presParOf" srcId="{036A0DCD-F123-4ABD-B694-FE4E78EC41A0}" destId="{F827B0A5-28E2-4B8F-B941-50607A9FFC86}" srcOrd="2" destOrd="0" presId="urn:microsoft.com/office/officeart/2018/2/layout/IconLabelList"/>
    <dgm:cxn modelId="{EF02F394-3FC2-4FAD-9F4D-562EFF9D82A6}" type="presParOf" srcId="{F827B0A5-28E2-4B8F-B941-50607A9FFC86}" destId="{1C652360-CE89-4A84-84D9-41A7B4A4E475}" srcOrd="0" destOrd="0" presId="urn:microsoft.com/office/officeart/2018/2/layout/IconLabelList"/>
    <dgm:cxn modelId="{EB239FD7-7CDE-427E-A95E-9BC49344B8AD}" type="presParOf" srcId="{F827B0A5-28E2-4B8F-B941-50607A9FFC86}" destId="{E36F3731-49C6-44E4-B05B-ECB095C99B38}" srcOrd="1" destOrd="0" presId="urn:microsoft.com/office/officeart/2018/2/layout/IconLabelList"/>
    <dgm:cxn modelId="{E89524FE-A5A9-4DCE-A586-3EF7202B0CEB}" type="presParOf" srcId="{F827B0A5-28E2-4B8F-B941-50607A9FFC86}" destId="{78A01458-27FD-4E84-926B-18A0E8F97B54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988C0-68E9-4D2E-833E-E73FE7C9723A}">
      <dsp:nvSpPr>
        <dsp:cNvPr id="0" name=""/>
        <dsp:cNvSpPr/>
      </dsp:nvSpPr>
      <dsp:spPr>
        <a:xfrm>
          <a:off x="1192474" y="1844514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CC e resilienza, C </a:t>
          </a:r>
          <a:r>
            <a:rPr lang="it-IT" sz="1000" kern="1200" dirty="0" err="1"/>
            <a:t>stocks</a:t>
          </a:r>
          <a:endParaRPr lang="it-IT" sz="1000" kern="1200" dirty="0"/>
        </a:p>
      </dsp:txBody>
      <dsp:txXfrm>
        <a:off x="1392760" y="2016478"/>
        <a:ext cx="892571" cy="766356"/>
      </dsp:txXfrm>
    </dsp:sp>
    <dsp:sp modelId="{55F8B36E-BCFC-4FDC-A9A7-3AA6EFEEFA5F}">
      <dsp:nvSpPr>
        <dsp:cNvPr id="0" name=""/>
        <dsp:cNvSpPr/>
      </dsp:nvSpPr>
      <dsp:spPr>
        <a:xfrm>
          <a:off x="1223547" y="2340864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56976-92EC-4581-B53F-588EF0D95949}">
      <dsp:nvSpPr>
        <dsp:cNvPr id="0" name=""/>
        <dsp:cNvSpPr/>
      </dsp:nvSpPr>
      <dsp:spPr>
        <a:xfrm>
          <a:off x="80196" y="1231121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CE87DF-68AA-46A8-B0A2-726070769842}">
      <dsp:nvSpPr>
        <dsp:cNvPr id="0" name=""/>
        <dsp:cNvSpPr/>
      </dsp:nvSpPr>
      <dsp:spPr>
        <a:xfrm>
          <a:off x="965397" y="2193476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66709"/>
              <a:satOff val="-1942"/>
              <a:lumOff val="4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2529AF-929A-4545-A834-8ACCDBB8A4A1}">
      <dsp:nvSpPr>
        <dsp:cNvPr id="0" name=""/>
        <dsp:cNvSpPr/>
      </dsp:nvSpPr>
      <dsp:spPr>
        <a:xfrm>
          <a:off x="2305548" y="1227328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0089"/>
            <a:satOff val="-4078"/>
            <a:lumOff val="961"/>
            <a:alphaOff val="0"/>
          </a:schemeClr>
        </a:solidFill>
        <a:ln w="12700" cap="flat" cmpd="sng" algn="ctr">
          <a:solidFill>
            <a:schemeClr val="accent4">
              <a:hueOff val="980089"/>
              <a:satOff val="-4078"/>
              <a:lumOff val="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b="0" i="0" kern="1200">
              <a:latin typeface="+mn-lt"/>
            </a:rPr>
            <a:t>Servizi ecosistemifi del suolo (SES) </a:t>
          </a:r>
          <a:endParaRPr lang="it-IT" sz="1000" kern="1200" dirty="0"/>
        </a:p>
      </dsp:txBody>
      <dsp:txXfrm>
        <a:off x="2505834" y="1399292"/>
        <a:ext cx="892571" cy="766356"/>
      </dsp:txXfrm>
    </dsp:sp>
    <dsp:sp modelId="{12D8E6A2-A393-4B36-BE86-DFBE3A8D048A}">
      <dsp:nvSpPr>
        <dsp:cNvPr id="0" name=""/>
        <dsp:cNvSpPr/>
      </dsp:nvSpPr>
      <dsp:spPr>
        <a:xfrm>
          <a:off x="3195530" y="2188057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33418"/>
              <a:satOff val="-3884"/>
              <a:lumOff val="9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9C333-9C76-481E-98CF-C9ED3B3A8781}">
      <dsp:nvSpPr>
        <dsp:cNvPr id="0" name=""/>
        <dsp:cNvSpPr/>
      </dsp:nvSpPr>
      <dsp:spPr>
        <a:xfrm>
          <a:off x="3417826" y="1842346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4">
              <a:hueOff val="980089"/>
              <a:satOff val="-4078"/>
              <a:lumOff val="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ABC75A-03ED-469F-8684-EACDF9E5FECA}">
      <dsp:nvSpPr>
        <dsp:cNvPr id="0" name=""/>
        <dsp:cNvSpPr/>
      </dsp:nvSpPr>
      <dsp:spPr>
        <a:xfrm>
          <a:off x="3448900" y="2336529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400127"/>
              <a:satOff val="-5825"/>
              <a:lumOff val="137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0EFF49-5AC5-4A15-BE88-F1195204161D}">
      <dsp:nvSpPr>
        <dsp:cNvPr id="0" name=""/>
        <dsp:cNvSpPr/>
      </dsp:nvSpPr>
      <dsp:spPr>
        <a:xfrm>
          <a:off x="1192474" y="617186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1960178"/>
            <a:satOff val="-8155"/>
            <a:lumOff val="1922"/>
            <a:alphaOff val="0"/>
          </a:schemeClr>
        </a:solid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Protezione e gestione sostenibile delle foreste</a:t>
          </a:r>
        </a:p>
      </dsp:txBody>
      <dsp:txXfrm>
        <a:off x="1392760" y="789150"/>
        <a:ext cx="892571" cy="766356"/>
      </dsp:txXfrm>
    </dsp:sp>
    <dsp:sp modelId="{7E39218F-4728-4901-A920-8F285D417060}">
      <dsp:nvSpPr>
        <dsp:cNvPr id="0" name=""/>
        <dsp:cNvSpPr/>
      </dsp:nvSpPr>
      <dsp:spPr>
        <a:xfrm>
          <a:off x="2072894" y="632358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866836"/>
              <a:satOff val="-7767"/>
              <a:lumOff val="18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583F8-8BF5-4EA4-94EB-BBD435BAB543}">
      <dsp:nvSpPr>
        <dsp:cNvPr id="0" name=""/>
        <dsp:cNvSpPr/>
      </dsp:nvSpPr>
      <dsp:spPr>
        <a:xfrm>
          <a:off x="2305548" y="0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4">
              <a:hueOff val="1960178"/>
              <a:satOff val="-8155"/>
              <a:lumOff val="1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18233-2D80-4359-B218-5CFD9FDA6A02}">
      <dsp:nvSpPr>
        <dsp:cNvPr id="0" name=""/>
        <dsp:cNvSpPr/>
      </dsp:nvSpPr>
      <dsp:spPr>
        <a:xfrm>
          <a:off x="2342199" y="492014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333545"/>
              <a:satOff val="-9709"/>
              <a:lumOff val="22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F6CD77-E949-4176-BA21-34748DCBE8E6}">
      <dsp:nvSpPr>
        <dsp:cNvPr id="0" name=""/>
        <dsp:cNvSpPr/>
      </dsp:nvSpPr>
      <dsp:spPr>
        <a:xfrm>
          <a:off x="3417826" y="615018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2940267"/>
            <a:satOff val="-12233"/>
            <a:lumOff val="2882"/>
            <a:alphaOff val="0"/>
          </a:schemeClr>
        </a:solidFill>
        <a:ln w="12700" cap="flat" cmpd="sng" algn="ctr">
          <a:solidFill>
            <a:schemeClr val="accent4">
              <a:hueOff val="2940267"/>
              <a:satOff val="-12233"/>
              <a:lumOff val="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Supporto scientifico SSM monitoraggio LUC</a:t>
          </a:r>
        </a:p>
      </dsp:txBody>
      <dsp:txXfrm>
        <a:off x="3618112" y="786982"/>
        <a:ext cx="892571" cy="766356"/>
      </dsp:txXfrm>
    </dsp:sp>
    <dsp:sp modelId="{D7EFD111-2E8A-4B40-A5CB-222D70113C2A}">
      <dsp:nvSpPr>
        <dsp:cNvPr id="0" name=""/>
        <dsp:cNvSpPr/>
      </dsp:nvSpPr>
      <dsp:spPr>
        <a:xfrm>
          <a:off x="4536479" y="1106491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800255"/>
              <a:satOff val="-11651"/>
              <a:lumOff val="2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7BD334-DB3A-40DB-B5EA-E0B1244011E7}">
      <dsp:nvSpPr>
        <dsp:cNvPr id="0" name=""/>
        <dsp:cNvSpPr/>
      </dsp:nvSpPr>
      <dsp:spPr>
        <a:xfrm>
          <a:off x="4530105" y="1239249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4">
              <a:hueOff val="2940267"/>
              <a:satOff val="-12233"/>
              <a:lumOff val="28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AB1C2-26FD-4C9C-B1C9-D42586A12187}">
      <dsp:nvSpPr>
        <dsp:cNvPr id="0" name=""/>
        <dsp:cNvSpPr/>
      </dsp:nvSpPr>
      <dsp:spPr>
        <a:xfrm>
          <a:off x="4781881" y="1258756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2AA7B-CC17-4FEF-835C-34D78B42588C}">
      <dsp:nvSpPr>
        <dsp:cNvPr id="0" name=""/>
        <dsp:cNvSpPr/>
      </dsp:nvSpPr>
      <dsp:spPr>
        <a:xfrm>
          <a:off x="4530105" y="11921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3920356"/>
            <a:satOff val="-16311"/>
            <a:lumOff val="3843"/>
            <a:alphaOff val="0"/>
          </a:schemeClr>
        </a:solid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Biodiversità</a:t>
          </a:r>
        </a:p>
      </dsp:txBody>
      <dsp:txXfrm>
        <a:off x="4730391" y="183885"/>
        <a:ext cx="892571" cy="766356"/>
      </dsp:txXfrm>
    </dsp:sp>
    <dsp:sp modelId="{495C740E-F33C-41D4-9127-F78AC942DDA9}">
      <dsp:nvSpPr>
        <dsp:cNvPr id="0" name=""/>
        <dsp:cNvSpPr/>
      </dsp:nvSpPr>
      <dsp:spPr>
        <a:xfrm>
          <a:off x="5648757" y="509354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733673"/>
              <a:satOff val="-15534"/>
              <a:lumOff val="366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958C0C-1293-4A6C-8D46-B155E52BBB25}">
      <dsp:nvSpPr>
        <dsp:cNvPr id="0" name=""/>
        <dsp:cNvSpPr/>
      </dsp:nvSpPr>
      <dsp:spPr>
        <a:xfrm>
          <a:off x="5643179" y="631274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accent4">
              <a:hueOff val="3920356"/>
              <a:satOff val="-16311"/>
              <a:lumOff val="3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2A75EC-8F8C-4793-BA7F-51F68A522801}">
      <dsp:nvSpPr>
        <dsp:cNvPr id="0" name=""/>
        <dsp:cNvSpPr/>
      </dsp:nvSpPr>
      <dsp:spPr>
        <a:xfrm>
          <a:off x="5900533" y="655658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200382"/>
              <a:satOff val="-1747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BF59A-4832-413F-8617-ACAE4906B890}">
      <dsp:nvSpPr>
        <dsp:cNvPr id="0" name=""/>
        <dsp:cNvSpPr/>
      </dsp:nvSpPr>
      <dsp:spPr>
        <a:xfrm>
          <a:off x="5643179" y="1856435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Risorse idriche</a:t>
          </a:r>
        </a:p>
      </dsp:txBody>
      <dsp:txXfrm>
        <a:off x="5843465" y="2028399"/>
        <a:ext cx="892571" cy="766356"/>
      </dsp:txXfrm>
    </dsp:sp>
    <dsp:sp modelId="{79A708E8-2A14-4A81-92D2-BC39BA1BCE08}">
      <dsp:nvSpPr>
        <dsp:cNvPr id="0" name=""/>
        <dsp:cNvSpPr/>
      </dsp:nvSpPr>
      <dsp:spPr>
        <a:xfrm>
          <a:off x="5898940" y="2829086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667091"/>
              <a:satOff val="-19418"/>
              <a:lumOff val="45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0FEF3F-FFD0-4E7C-BA79-F9850A7FE39F}">
      <dsp:nvSpPr>
        <dsp:cNvPr id="0" name=""/>
        <dsp:cNvSpPr/>
      </dsp:nvSpPr>
      <dsp:spPr>
        <a:xfrm>
          <a:off x="4530105" y="2464409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497DA-4533-4A8F-B7F1-211A7E28E085}">
      <dsp:nvSpPr>
        <dsp:cNvPr id="0" name=""/>
        <dsp:cNvSpPr/>
      </dsp:nvSpPr>
      <dsp:spPr>
        <a:xfrm>
          <a:off x="5659115" y="2951547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3800"/>
              <a:satOff val="-21359"/>
              <a:lumOff val="503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07A26D-905D-4692-B28A-C8101B1F1AA5}">
      <dsp:nvSpPr>
        <dsp:cNvPr id="0" name=""/>
        <dsp:cNvSpPr/>
      </dsp:nvSpPr>
      <dsp:spPr>
        <a:xfrm>
          <a:off x="2304752" y="2457365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5880535"/>
            <a:satOff val="-24466"/>
            <a:lumOff val="5765"/>
            <a:alphaOff val="0"/>
          </a:schemeClr>
        </a:solid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Soil awareness </a:t>
          </a:r>
          <a:r>
            <a:rPr lang="it-IT" sz="1000" kern="1200" dirty="0" err="1"/>
            <a:t>raising</a:t>
          </a:r>
          <a:endParaRPr lang="it-IT" sz="1000" kern="1200" dirty="0"/>
        </a:p>
      </dsp:txBody>
      <dsp:txXfrm>
        <a:off x="2505038" y="2629329"/>
        <a:ext cx="892571" cy="766356"/>
      </dsp:txXfrm>
    </dsp:sp>
    <dsp:sp modelId="{71C20139-FDA0-418A-93F3-3AF53D9D73D9}">
      <dsp:nvSpPr>
        <dsp:cNvPr id="0" name=""/>
        <dsp:cNvSpPr/>
      </dsp:nvSpPr>
      <dsp:spPr>
        <a:xfrm>
          <a:off x="2341403" y="2949380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600509"/>
              <a:satOff val="-23301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E085A-250E-4194-AAD6-3975020E5A01}">
      <dsp:nvSpPr>
        <dsp:cNvPr id="0" name=""/>
        <dsp:cNvSpPr/>
      </dsp:nvSpPr>
      <dsp:spPr>
        <a:xfrm>
          <a:off x="1191677" y="3074551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12700" cap="flat" cmpd="sng" algn="ctr">
          <a:solidFill>
            <a:schemeClr val="accent4">
              <a:hueOff val="5880535"/>
              <a:satOff val="-24466"/>
              <a:lumOff val="5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36135-CC6C-4495-B1A5-D116DB9E9A95}">
      <dsp:nvSpPr>
        <dsp:cNvPr id="0" name=""/>
        <dsp:cNvSpPr/>
      </dsp:nvSpPr>
      <dsp:spPr>
        <a:xfrm>
          <a:off x="2072098" y="3090265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067218"/>
              <a:satOff val="-25243"/>
              <a:lumOff val="594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EE5AE-C2C9-49F0-8696-4F20570C73EC}">
      <dsp:nvSpPr>
        <dsp:cNvPr id="0" name=""/>
        <dsp:cNvSpPr/>
      </dsp:nvSpPr>
      <dsp:spPr>
        <a:xfrm>
          <a:off x="6749880" y="2478498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6860623"/>
            <a:satOff val="-28544"/>
            <a:lumOff val="6726"/>
            <a:alphaOff val="0"/>
          </a:schemeClr>
        </a:solidFill>
        <a:ln w="12700" cap="flat" cmpd="sng" algn="ctr">
          <a:solidFill>
            <a:schemeClr val="accent4">
              <a:hueOff val="6860623"/>
              <a:satOff val="-28544"/>
              <a:lumOff val="6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Condivisione risultati e conoscenze, Soil </a:t>
          </a:r>
          <a:r>
            <a:rPr lang="it-IT" sz="1000" kern="1200" dirty="0" err="1"/>
            <a:t>Partnerships</a:t>
          </a:r>
          <a:endParaRPr lang="it-IT" sz="1000" kern="1200" dirty="0"/>
        </a:p>
      </dsp:txBody>
      <dsp:txXfrm>
        <a:off x="6950166" y="2650462"/>
        <a:ext cx="892571" cy="766356"/>
      </dsp:txXfrm>
    </dsp:sp>
    <dsp:sp modelId="{6D545B0C-FC56-4F25-B5E8-AA61058974F4}">
      <dsp:nvSpPr>
        <dsp:cNvPr id="0" name=""/>
        <dsp:cNvSpPr/>
      </dsp:nvSpPr>
      <dsp:spPr>
        <a:xfrm>
          <a:off x="7006437" y="3451149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D72CF-7F5B-4FC9-A464-997CA5251971}">
      <dsp:nvSpPr>
        <dsp:cNvPr id="0" name=""/>
        <dsp:cNvSpPr/>
      </dsp:nvSpPr>
      <dsp:spPr>
        <a:xfrm>
          <a:off x="5637602" y="3086472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7000" b="-37000"/>
          </a:stretch>
        </a:blipFill>
        <a:ln w="12700" cap="flat" cmpd="sng" algn="ctr">
          <a:solidFill>
            <a:schemeClr val="accent4">
              <a:hueOff val="6860623"/>
              <a:satOff val="-28544"/>
              <a:lumOff val="6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D76CB-D31E-4864-98A4-8A34545D92B6}">
      <dsp:nvSpPr>
        <dsp:cNvPr id="0" name=""/>
        <dsp:cNvSpPr/>
      </dsp:nvSpPr>
      <dsp:spPr>
        <a:xfrm>
          <a:off x="6766612" y="3573610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000636"/>
              <a:satOff val="-29126"/>
              <a:lumOff val="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8CDC98-8DC8-4F23-BDA8-6C7D53D41DCE}">
      <dsp:nvSpPr>
        <dsp:cNvPr id="0" name=""/>
        <dsp:cNvSpPr/>
      </dsp:nvSpPr>
      <dsp:spPr>
        <a:xfrm>
          <a:off x="6754661" y="23842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7840713"/>
            <a:satOff val="-32622"/>
            <a:lumOff val="7686"/>
            <a:alphaOff val="0"/>
          </a:schemeClr>
        </a:solid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Aree umide</a:t>
          </a:r>
        </a:p>
      </dsp:txBody>
      <dsp:txXfrm>
        <a:off x="6954947" y="195806"/>
        <a:ext cx="892571" cy="766356"/>
      </dsp:txXfrm>
    </dsp:sp>
    <dsp:sp modelId="{6EB9E15A-9D41-4ED1-BCA2-3F8795B73FED}">
      <dsp:nvSpPr>
        <dsp:cNvPr id="0" name=""/>
        <dsp:cNvSpPr/>
      </dsp:nvSpPr>
      <dsp:spPr>
        <a:xfrm>
          <a:off x="7649423" y="1000285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467345"/>
              <a:satOff val="-31068"/>
              <a:lumOff val="732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532E12-63D5-4BE3-AD66-7894D4B64A6E}">
      <dsp:nvSpPr>
        <dsp:cNvPr id="0" name=""/>
        <dsp:cNvSpPr/>
      </dsp:nvSpPr>
      <dsp:spPr>
        <a:xfrm>
          <a:off x="6754661" y="1249544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accent4">
              <a:hueOff val="7840713"/>
              <a:satOff val="-32622"/>
              <a:lumOff val="768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51CBF-FD21-422A-B696-316CEC0C0F7E}">
      <dsp:nvSpPr>
        <dsp:cNvPr id="0" name=""/>
        <dsp:cNvSpPr/>
      </dsp:nvSpPr>
      <dsp:spPr>
        <a:xfrm>
          <a:off x="7649423" y="1256047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934054"/>
              <a:satOff val="-33010"/>
              <a:lumOff val="77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5D285-1581-4F54-A4D7-878E8BAB8DD7}">
      <dsp:nvSpPr>
        <dsp:cNvPr id="0" name=""/>
        <dsp:cNvSpPr/>
      </dsp:nvSpPr>
      <dsp:spPr>
        <a:xfrm>
          <a:off x="3413046" y="3079428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8820801"/>
            <a:satOff val="-36699"/>
            <a:lumOff val="8647"/>
            <a:alphaOff val="0"/>
          </a:schemeClr>
        </a:solidFill>
        <a:ln w="12700" cap="flat" cmpd="sng" algn="ctr">
          <a:solidFill>
            <a:schemeClr val="accent4">
              <a:hueOff val="8820801"/>
              <a:satOff val="-36699"/>
              <a:lumOff val="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000" kern="1200" dirty="0"/>
            <a:t>Soil health</a:t>
          </a:r>
        </a:p>
      </dsp:txBody>
      <dsp:txXfrm>
        <a:off x="3613332" y="3251392"/>
        <a:ext cx="892571" cy="766356"/>
      </dsp:txXfrm>
    </dsp:sp>
    <dsp:sp modelId="{3CF7E23D-1ECB-4272-9E00-75A0795B2775}">
      <dsp:nvSpPr>
        <dsp:cNvPr id="0" name=""/>
        <dsp:cNvSpPr/>
      </dsp:nvSpPr>
      <dsp:spPr>
        <a:xfrm>
          <a:off x="3668806" y="4052079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400764"/>
              <a:satOff val="-34952"/>
              <a:lumOff val="823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03934-1D0F-4F03-833C-6D4C0C24B44E}">
      <dsp:nvSpPr>
        <dsp:cNvPr id="0" name=""/>
        <dsp:cNvSpPr/>
      </dsp:nvSpPr>
      <dsp:spPr>
        <a:xfrm>
          <a:off x="2299971" y="3687402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12700" cap="flat" cmpd="sng" algn="ctr">
          <a:solidFill>
            <a:schemeClr val="accent4">
              <a:hueOff val="8820801"/>
              <a:satOff val="-36699"/>
              <a:lumOff val="86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2A71B-B826-4524-AD9F-AEAE86903E5C}">
      <dsp:nvSpPr>
        <dsp:cNvPr id="0" name=""/>
        <dsp:cNvSpPr/>
      </dsp:nvSpPr>
      <dsp:spPr>
        <a:xfrm>
          <a:off x="3428981" y="4174541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8867473"/>
              <a:satOff val="-36893"/>
              <a:lumOff val="86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F1215-0C1A-4ADB-A345-740D53E54DB7}">
      <dsp:nvSpPr>
        <dsp:cNvPr id="0" name=""/>
        <dsp:cNvSpPr/>
      </dsp:nvSpPr>
      <dsp:spPr>
        <a:xfrm>
          <a:off x="5634415" y="4308382"/>
          <a:ext cx="1293142" cy="1110284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>
              <a:latin typeface="+mn-lt"/>
            </a:rPr>
            <a:t>Zero Landtake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>
              <a:latin typeface="+mn-lt"/>
            </a:rPr>
            <a:t>+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0" i="0" kern="1200">
              <a:latin typeface="+mn-lt"/>
            </a:rPr>
            <a:t>Pianificazione territoriale</a:t>
          </a:r>
          <a:endParaRPr lang="it-IT" sz="1000" kern="1200" dirty="0"/>
        </a:p>
      </dsp:txBody>
      <dsp:txXfrm>
        <a:off x="5834701" y="4480346"/>
        <a:ext cx="892571" cy="766356"/>
      </dsp:txXfrm>
    </dsp:sp>
    <dsp:sp modelId="{7546089C-0930-48C9-A72A-18B7E8EC927A}">
      <dsp:nvSpPr>
        <dsp:cNvPr id="0" name=""/>
        <dsp:cNvSpPr/>
      </dsp:nvSpPr>
      <dsp:spPr>
        <a:xfrm>
          <a:off x="5665489" y="4802564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334181"/>
              <a:satOff val="-38835"/>
              <a:lumOff val="91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90284-4829-4BA6-913D-7B63D1A177CC}">
      <dsp:nvSpPr>
        <dsp:cNvPr id="0" name=""/>
        <dsp:cNvSpPr/>
      </dsp:nvSpPr>
      <dsp:spPr>
        <a:xfrm>
          <a:off x="4522137" y="3693363"/>
          <a:ext cx="1293142" cy="1110284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8000" r="-68000"/>
          </a:stretch>
        </a:blip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6816FD-391E-47F0-B443-27EFA7BCC4A4}">
      <dsp:nvSpPr>
        <dsp:cNvPr id="0" name=""/>
        <dsp:cNvSpPr/>
      </dsp:nvSpPr>
      <dsp:spPr>
        <a:xfrm>
          <a:off x="5412119" y="4654093"/>
          <a:ext cx="150587" cy="13004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91FD9-27C3-4C0C-BFE8-468A8DB13566}">
      <dsp:nvSpPr>
        <dsp:cNvPr id="0" name=""/>
        <dsp:cNvSpPr/>
      </dsp:nvSpPr>
      <dsp:spPr>
        <a:xfrm>
          <a:off x="449888" y="1351119"/>
          <a:ext cx="733271" cy="7332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171B5-723A-4E44-B96C-AFCC5B90AF3F}">
      <dsp:nvSpPr>
        <dsp:cNvPr id="0" name=""/>
        <dsp:cNvSpPr/>
      </dsp:nvSpPr>
      <dsp:spPr>
        <a:xfrm>
          <a:off x="1777" y="2415495"/>
          <a:ext cx="1629492" cy="17341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Raccolta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di BUONE PRATICHE &amp; di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conoscenze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scientifiche</a:t>
          </a:r>
          <a:endParaRPr lang="en-US" sz="1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venir Book" panose="02000503020000020003" pitchFamily="2" charset="0"/>
            <a:ea typeface="+mn-ea"/>
            <a:cs typeface="+mn-cs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>
              <a:latin typeface="Avenir Book" panose="02000503020000020003" pitchFamily="2" charset="0"/>
              <a:sym typeface="Wingdings" pitchFamily="2" charset="2"/>
            </a:rPr>
            <a:t></a:t>
          </a:r>
          <a:r>
            <a:rPr lang="en-US" sz="1100" b="0" i="0" kern="1200" dirty="0">
              <a:latin typeface="Avenir Next Medium" panose="020B0503020202020204" pitchFamily="34" charset="0"/>
            </a:rPr>
            <a:t> Know-How</a:t>
          </a:r>
        </a:p>
      </dsp:txBody>
      <dsp:txXfrm>
        <a:off x="1777" y="2415495"/>
        <a:ext cx="1629492" cy="1734107"/>
      </dsp:txXfrm>
    </dsp:sp>
    <dsp:sp modelId="{0CF88C7F-DD84-446E-9486-977A1A973FCA}">
      <dsp:nvSpPr>
        <dsp:cNvPr id="0" name=""/>
        <dsp:cNvSpPr/>
      </dsp:nvSpPr>
      <dsp:spPr>
        <a:xfrm>
          <a:off x="2364541" y="1369681"/>
          <a:ext cx="733271" cy="7332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10F83-00AD-4A18-ADEC-0C5E63C2DB87}">
      <dsp:nvSpPr>
        <dsp:cNvPr id="0" name=""/>
        <dsp:cNvSpPr/>
      </dsp:nvSpPr>
      <dsp:spPr>
        <a:xfrm>
          <a:off x="1916431" y="2405130"/>
          <a:ext cx="1629492" cy="1659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II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Implementazione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di CASI STUDIO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inseriti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nel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contesto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territorial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partner di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progetto</a:t>
          </a:r>
          <a:endParaRPr lang="en-US" sz="1400" b="0" i="0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Avenir Book" panose="02000503020000020003" pitchFamily="2" charset="0"/>
            <a:ea typeface="+mn-ea"/>
            <a:cs typeface="+mn-cs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1100" b="0" i="0" kern="1200" dirty="0">
            <a:latin typeface="Avenir Book" panose="02000503020000020003" pitchFamily="2" charset="0"/>
            <a:sym typeface="Wingdings" pitchFamily="2" charset="2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0" i="0" kern="1200" dirty="0">
              <a:latin typeface="Avenir Book" panose="02000503020000020003" pitchFamily="2" charset="0"/>
              <a:sym typeface="Wingdings" pitchFamily="2" charset="2"/>
            </a:rPr>
            <a:t> </a:t>
          </a:r>
          <a:r>
            <a:rPr lang="en-US" sz="11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Next Medium" panose="020B0503020202020204" pitchFamily="34" charset="0"/>
              <a:ea typeface="+mn-ea"/>
              <a:cs typeface="+mn-cs"/>
            </a:rPr>
            <a:t>Do-How</a:t>
          </a:r>
        </a:p>
      </dsp:txBody>
      <dsp:txXfrm>
        <a:off x="1916431" y="2405130"/>
        <a:ext cx="1629492" cy="1659861"/>
      </dsp:txXfrm>
    </dsp:sp>
    <dsp:sp modelId="{D90091CD-7053-4049-831A-BDD4F38D6E69}">
      <dsp:nvSpPr>
        <dsp:cNvPr id="0" name=""/>
        <dsp:cNvSpPr/>
      </dsp:nvSpPr>
      <dsp:spPr>
        <a:xfrm>
          <a:off x="4368264" y="1373152"/>
          <a:ext cx="733271" cy="7332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676A4B-A099-4BDF-857C-732824C31C2C}">
      <dsp:nvSpPr>
        <dsp:cNvPr id="0" name=""/>
        <dsp:cNvSpPr/>
      </dsp:nvSpPr>
      <dsp:spPr>
        <a:xfrm>
          <a:off x="3832862" y="2386895"/>
          <a:ext cx="1946395" cy="22633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Work Package III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Importanza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suoli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alpini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e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della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loro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gestione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 </a:t>
          </a:r>
          <a:r>
            <a:rPr lang="en-US" sz="1400" b="0" i="0" kern="1200" dirty="0" err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sostenibile</a:t>
          </a:r>
          <a:r>
            <a:rPr lang="en-US" sz="1400" b="0" i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venir Book" panose="02000503020000020003" pitchFamily="2" charset="0"/>
              <a:ea typeface="+mn-ea"/>
              <a:cs typeface="+mn-cs"/>
            </a:rPr>
            <a:t>, “NUOVA NORMALITA’”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 Cambio di 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paradigma</a:t>
          </a:r>
          <a:endParaRPr lang="en-US" sz="1100" b="1" i="0" kern="1200" dirty="0">
            <a:latin typeface="Avenir Book" panose="02000503020000020003" pitchFamily="2" charset="0"/>
            <a:sym typeface="Wingdings" pitchFamily="2" charset="2"/>
          </a:endParaRP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 Snowball-Principle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(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effetto</a:t>
          </a: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 </a:t>
          </a:r>
          <a:r>
            <a:rPr lang="en-US" sz="1100" b="1" i="0" kern="1200" dirty="0" err="1">
              <a:latin typeface="Avenir Book" panose="02000503020000020003" pitchFamily="2" charset="0"/>
              <a:sym typeface="Wingdings" pitchFamily="2" charset="2"/>
            </a:rPr>
            <a:t>valanga</a:t>
          </a:r>
          <a:r>
            <a:rPr lang="en-US" sz="1100" b="1" i="0" kern="1200" dirty="0">
              <a:latin typeface="Avenir Book" panose="02000503020000020003" pitchFamily="2" charset="0"/>
              <a:sym typeface="Wingdings" pitchFamily="2" charset="2"/>
            </a:rPr>
            <a:t>)</a:t>
          </a:r>
        </a:p>
      </dsp:txBody>
      <dsp:txXfrm>
        <a:off x="3832862" y="2386895"/>
        <a:ext cx="1946395" cy="226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8B7C45-4BC4-4485-9260-580E64D5960D}">
      <dsp:nvSpPr>
        <dsp:cNvPr id="0" name=""/>
        <dsp:cNvSpPr/>
      </dsp:nvSpPr>
      <dsp:spPr>
        <a:xfrm>
          <a:off x="1081832" y="1317834"/>
          <a:ext cx="1306125" cy="130612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3DECD-C727-4D7C-A71A-69B1B336B4F4}">
      <dsp:nvSpPr>
        <dsp:cNvPr id="0" name=""/>
        <dsp:cNvSpPr/>
      </dsp:nvSpPr>
      <dsp:spPr>
        <a:xfrm>
          <a:off x="491" y="3038278"/>
          <a:ext cx="3468806" cy="104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300" b="0" kern="1200" dirty="0"/>
            <a:t>-</a:t>
          </a:r>
          <a:r>
            <a:rPr lang="de-DE" sz="1300" b="0" kern="1200" dirty="0" err="1"/>
            <a:t>raccolta</a:t>
          </a:r>
          <a:r>
            <a:rPr lang="de-DE" sz="1300" b="0" kern="1200" dirty="0"/>
            <a:t> di </a:t>
          </a:r>
          <a:r>
            <a:rPr lang="de-DE" sz="1300" b="0" kern="1200" dirty="0" err="1"/>
            <a:t>buone</a:t>
          </a:r>
          <a:r>
            <a:rPr lang="de-DE" sz="1300" b="0" kern="1200" dirty="0"/>
            <a:t> </a:t>
          </a:r>
          <a:r>
            <a:rPr lang="de-DE" sz="1300" b="0" kern="1200" dirty="0" err="1"/>
            <a:t>pratiche</a:t>
          </a:r>
          <a:endParaRPr lang="de-DE" sz="1300" b="0" kern="1200" dirty="0"/>
        </a:p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300" b="0" kern="1200" dirty="0"/>
            <a:t>-workshop per </a:t>
          </a:r>
          <a:r>
            <a:rPr lang="de-DE" sz="1300" b="0" kern="1200" dirty="0" err="1"/>
            <a:t>incrementare</a:t>
          </a:r>
          <a:r>
            <a:rPr lang="de-DE" sz="1300" b="0" kern="1200" dirty="0"/>
            <a:t> la </a:t>
          </a:r>
          <a:r>
            <a:rPr lang="de-DE" sz="1300" b="0" kern="1200" dirty="0" err="1"/>
            <a:t>consepevolezza</a:t>
          </a:r>
          <a:r>
            <a:rPr lang="de-DE" sz="1300" b="0" kern="1200" dirty="0"/>
            <a:t> sul </a:t>
          </a:r>
          <a:r>
            <a:rPr lang="de-DE" sz="1300" b="0" kern="1200" dirty="0" err="1"/>
            <a:t>tema</a:t>
          </a:r>
          <a:r>
            <a:rPr lang="de-DE" sz="1300" b="0" kern="1200" dirty="0"/>
            <a:t> </a:t>
          </a:r>
          <a:r>
            <a:rPr lang="de-DE" sz="1300" b="0" kern="1200" dirty="0" err="1"/>
            <a:t>dei</a:t>
          </a:r>
          <a:r>
            <a:rPr lang="de-DE" sz="1300" b="0" kern="1200" dirty="0"/>
            <a:t> </a:t>
          </a:r>
          <a:r>
            <a:rPr lang="de-DE" sz="1300" b="0" kern="1200" dirty="0" err="1"/>
            <a:t>suoli</a:t>
          </a:r>
          <a:r>
            <a:rPr lang="de-DE" sz="1300" b="0" kern="1200" dirty="0"/>
            <a:t> </a:t>
          </a:r>
          <a:r>
            <a:rPr lang="de-DE" sz="1300" b="0" kern="1200" dirty="0" err="1"/>
            <a:t>alpini</a:t>
          </a:r>
          <a:endParaRPr lang="de-DE" sz="1300" b="0" kern="1200" dirty="0"/>
        </a:p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300" b="0" kern="1200" dirty="0"/>
            <a:t>-</a:t>
          </a:r>
          <a:r>
            <a:rPr lang="de-DE" sz="1300" b="0" kern="1200" dirty="0" err="1"/>
            <a:t>informazioni</a:t>
          </a:r>
          <a:r>
            <a:rPr lang="de-DE" sz="1300" b="0" kern="1200" dirty="0"/>
            <a:t> e </a:t>
          </a:r>
          <a:r>
            <a:rPr lang="de-DE" sz="1300" b="0" kern="1200" dirty="0" err="1"/>
            <a:t>conoscenze</a:t>
          </a:r>
          <a:r>
            <a:rPr lang="de-DE" sz="1300" b="0" kern="1200" dirty="0"/>
            <a:t> </a:t>
          </a:r>
          <a:r>
            <a:rPr lang="de-DE" sz="1300" b="0" kern="1200" dirty="0" err="1"/>
            <a:t>facili</a:t>
          </a:r>
          <a:r>
            <a:rPr lang="de-DE" sz="1300" b="0" kern="1200" dirty="0"/>
            <a:t> di </a:t>
          </a:r>
          <a:r>
            <a:rPr lang="de-DE" sz="1300" b="0" kern="1200" dirty="0" err="1"/>
            <a:t>applicare</a:t>
          </a:r>
          <a:r>
            <a:rPr lang="de-DE" sz="1300" b="0" kern="1200" dirty="0"/>
            <a:t> a </a:t>
          </a:r>
          <a:r>
            <a:rPr lang="de-DE" sz="1300" b="0" kern="1200" dirty="0" err="1"/>
            <a:t>livello</a:t>
          </a:r>
          <a:r>
            <a:rPr lang="de-DE" sz="1300" b="0" kern="1200" dirty="0"/>
            <a:t> </a:t>
          </a:r>
          <a:r>
            <a:rPr lang="de-DE" sz="1300" b="0" kern="1200" dirty="0" err="1"/>
            <a:t>locale</a:t>
          </a:r>
          <a:r>
            <a:rPr lang="de-DE" sz="1300" b="0" kern="1200" dirty="0"/>
            <a:t> </a:t>
          </a:r>
          <a:r>
            <a:rPr lang="de-DE" sz="1300" b="0" kern="1200" dirty="0" err="1"/>
            <a:t>sulla</a:t>
          </a:r>
          <a:r>
            <a:rPr lang="de-DE" sz="1300" b="0" kern="1200" dirty="0"/>
            <a:t> </a:t>
          </a:r>
          <a:r>
            <a:rPr lang="de-DE" sz="1300" b="0" kern="1200" dirty="0" err="1"/>
            <a:t>gestione</a:t>
          </a:r>
          <a:r>
            <a:rPr lang="de-DE" sz="1300" b="0" kern="1200" dirty="0"/>
            <a:t> </a:t>
          </a:r>
          <a:r>
            <a:rPr lang="de-DE" sz="1300" b="0" kern="1200" dirty="0" err="1"/>
            <a:t>sostenibile</a:t>
          </a:r>
          <a:r>
            <a:rPr lang="de-DE" sz="1300" b="0" kern="1200" dirty="0"/>
            <a:t> die </a:t>
          </a:r>
          <a:r>
            <a:rPr lang="de-DE" sz="1300" b="0" kern="1200" dirty="0" err="1"/>
            <a:t>suoli</a:t>
          </a:r>
          <a:r>
            <a:rPr lang="de-DE" sz="1300" b="0" kern="1200" dirty="0"/>
            <a:t> </a:t>
          </a:r>
          <a:r>
            <a:rPr lang="de-DE" sz="1300" b="0" kern="1200" dirty="0" err="1"/>
            <a:t>alpini</a:t>
          </a:r>
          <a:endParaRPr lang="en-US" sz="1300" b="0" kern="1200" dirty="0">
            <a:latin typeface="+mn-lt"/>
          </a:endParaRPr>
        </a:p>
      </dsp:txBody>
      <dsp:txXfrm>
        <a:off x="491" y="3038278"/>
        <a:ext cx="3468806" cy="1041622"/>
      </dsp:txXfrm>
    </dsp:sp>
    <dsp:sp modelId="{1C652360-CE89-4A84-84D9-41A7B4A4E475}">
      <dsp:nvSpPr>
        <dsp:cNvPr id="0" name=""/>
        <dsp:cNvSpPr/>
      </dsp:nvSpPr>
      <dsp:spPr>
        <a:xfrm>
          <a:off x="5022164" y="1317834"/>
          <a:ext cx="1306125" cy="130612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01458-27FD-4E84-926B-18A0E8F97B54}">
      <dsp:nvSpPr>
        <dsp:cNvPr id="0" name=""/>
        <dsp:cNvSpPr/>
      </dsp:nvSpPr>
      <dsp:spPr>
        <a:xfrm>
          <a:off x="3977235" y="3038278"/>
          <a:ext cx="3395983" cy="1041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-</a:t>
          </a:r>
          <a:r>
            <a:rPr lang="de-DE" sz="1300" kern="1200" dirty="0" err="1"/>
            <a:t>rete</a:t>
          </a:r>
          <a:r>
            <a:rPr lang="de-DE" sz="1300" kern="1200" dirty="0"/>
            <a:t> </a:t>
          </a:r>
          <a:r>
            <a:rPr lang="de-DE" sz="1300" kern="1200" dirty="0" err="1"/>
            <a:t>tra</a:t>
          </a:r>
          <a:r>
            <a:rPr lang="de-DE" sz="1300" kern="1200" dirty="0"/>
            <a:t> </a:t>
          </a:r>
          <a:r>
            <a:rPr lang="de-DE" sz="1300" kern="1200" dirty="0" err="1"/>
            <a:t>portatori</a:t>
          </a:r>
          <a:r>
            <a:rPr lang="de-DE" sz="1300" kern="1200" dirty="0"/>
            <a:t> di </a:t>
          </a:r>
          <a:r>
            <a:rPr lang="de-DE" sz="1300" kern="1200" dirty="0" err="1"/>
            <a:t>interesse</a:t>
          </a:r>
          <a:r>
            <a:rPr lang="de-DE" sz="1300" kern="1200" dirty="0"/>
            <a:t> e </a:t>
          </a:r>
          <a:r>
            <a:rPr lang="de-DE" sz="1300" kern="1200" dirty="0" err="1"/>
            <a:t>con</a:t>
          </a:r>
          <a:r>
            <a:rPr lang="de-DE" sz="1300" kern="1200" dirty="0"/>
            <a:t> </a:t>
          </a:r>
          <a:r>
            <a:rPr lang="de-DE" sz="1300" kern="1200" dirty="0" err="1"/>
            <a:t>altri</a:t>
          </a:r>
          <a:r>
            <a:rPr lang="de-DE" sz="1300" kern="1200" dirty="0"/>
            <a:t> </a:t>
          </a:r>
          <a:r>
            <a:rPr lang="de-DE" sz="1300" kern="1200" dirty="0" err="1"/>
            <a:t>progetti</a:t>
          </a:r>
          <a:r>
            <a:rPr lang="de-DE" sz="1300" kern="1200" dirty="0"/>
            <a:t> in </a:t>
          </a:r>
          <a:r>
            <a:rPr lang="de-DE" sz="1300" kern="1200" dirty="0" err="1"/>
            <a:t>atto</a:t>
          </a:r>
          <a:r>
            <a:rPr lang="de-DE" sz="1300" kern="1200" dirty="0"/>
            <a:t>/</a:t>
          </a:r>
          <a:r>
            <a:rPr lang="de-DE" sz="1300" kern="1200" dirty="0" err="1"/>
            <a:t>conclusi</a:t>
          </a:r>
          <a:endParaRPr lang="de-DE" sz="1300" kern="1200" dirty="0"/>
        </a:p>
        <a:p>
          <a:pPr lvl="0" algn="just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1300" kern="1200" dirty="0"/>
            <a:t>-</a:t>
          </a:r>
          <a:r>
            <a:rPr lang="de-DE" sz="1300" kern="1200" dirty="0" err="1"/>
            <a:t>integrazione</a:t>
          </a:r>
          <a:r>
            <a:rPr lang="de-DE" sz="1300" kern="1200" dirty="0"/>
            <a:t> della </a:t>
          </a:r>
          <a:r>
            <a:rPr lang="de-DE" sz="1300" kern="1200" dirty="0" err="1"/>
            <a:t>gestione</a:t>
          </a:r>
          <a:r>
            <a:rPr lang="de-DE" sz="1300" kern="1200" dirty="0"/>
            <a:t> </a:t>
          </a:r>
          <a:r>
            <a:rPr lang="de-DE" sz="1300" kern="1200" dirty="0" err="1"/>
            <a:t>sostenibile</a:t>
          </a:r>
          <a:r>
            <a:rPr lang="de-DE" sz="1300" kern="1200" dirty="0"/>
            <a:t> del </a:t>
          </a:r>
          <a:r>
            <a:rPr lang="de-DE" sz="1300" kern="1200" dirty="0" err="1"/>
            <a:t>suolo</a:t>
          </a:r>
          <a:r>
            <a:rPr lang="de-DE" sz="1300" kern="1200" dirty="0"/>
            <a:t> a lungo </a:t>
          </a:r>
          <a:r>
            <a:rPr lang="de-DE" sz="1300" kern="1200" dirty="0" err="1"/>
            <a:t>termine</a:t>
          </a:r>
          <a:r>
            <a:rPr lang="de-DE" sz="1300" kern="1200" dirty="0"/>
            <a:t> </a:t>
          </a:r>
          <a:r>
            <a:rPr lang="de-DE" sz="1300" kern="1200" dirty="0" err="1"/>
            <a:t>nei</a:t>
          </a:r>
          <a:r>
            <a:rPr lang="de-DE" sz="1300" kern="1200" dirty="0"/>
            <a:t> </a:t>
          </a:r>
          <a:r>
            <a:rPr lang="de-DE" sz="1300" kern="1200" dirty="0" err="1"/>
            <a:t>vari</a:t>
          </a:r>
          <a:r>
            <a:rPr lang="de-DE" sz="1300" kern="1200" dirty="0"/>
            <a:t> </a:t>
          </a:r>
          <a:r>
            <a:rPr lang="de-DE" sz="1300" kern="1200" dirty="0" err="1"/>
            <a:t>settori</a:t>
          </a:r>
          <a:r>
            <a:rPr lang="de-DE" sz="1300" kern="1200" dirty="0"/>
            <a:t> (</a:t>
          </a:r>
          <a:r>
            <a:rPr lang="de-DE" sz="1300" kern="1200" dirty="0" err="1"/>
            <a:t>agricoltura</a:t>
          </a:r>
          <a:r>
            <a:rPr lang="de-DE" sz="1300" kern="1200" dirty="0"/>
            <a:t>, </a:t>
          </a:r>
          <a:r>
            <a:rPr lang="de-DE" sz="1300" kern="1200" dirty="0" err="1"/>
            <a:t>foreste</a:t>
          </a:r>
          <a:r>
            <a:rPr lang="de-DE" sz="1300" kern="1200" dirty="0"/>
            <a:t>, </a:t>
          </a:r>
          <a:r>
            <a:rPr lang="de-DE" sz="1300" kern="1200" dirty="0" err="1"/>
            <a:t>turismo</a:t>
          </a:r>
          <a:r>
            <a:rPr lang="de-DE" sz="1300" kern="1200" dirty="0"/>
            <a:t>, </a:t>
          </a:r>
          <a:r>
            <a:rPr lang="de-DE" sz="1300" kern="1200" dirty="0" err="1"/>
            <a:t>pianificazione</a:t>
          </a:r>
          <a:r>
            <a:rPr lang="de-DE" sz="1300" kern="1200" dirty="0"/>
            <a:t>)</a:t>
          </a:r>
        </a:p>
      </dsp:txBody>
      <dsp:txXfrm>
        <a:off x="3977235" y="3038278"/>
        <a:ext cx="3395983" cy="10416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060FA-A1EA-49D6-91E9-D3605B8A452B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BBC04-0BDC-4BFD-A77C-5943F8F33845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6606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506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>
                <a:solidFill>
                  <a:schemeClr val="bg1"/>
                </a:solidFill>
                <a:latin typeface="+mn-lt"/>
              </a:rPr>
              <a:t>Water (quality and quantity) - As a topic linked to soil, </a:t>
            </a:r>
            <a:br>
              <a:rPr lang="en-US" b="0" i="0">
                <a:solidFill>
                  <a:schemeClr val="bg1"/>
                </a:solidFill>
                <a:latin typeface="+mn-lt"/>
              </a:rPr>
            </a:br>
            <a:r>
              <a:rPr lang="en-US" b="0" i="0">
                <a:solidFill>
                  <a:schemeClr val="bg1"/>
                </a:solidFill>
                <a:latin typeface="+mn-lt"/>
              </a:rPr>
              <a:t>not as SES</a:t>
            </a:r>
            <a:endParaRPr lang="en-US" b="0">
              <a:solidFill>
                <a:schemeClr val="bg1"/>
              </a:solidFill>
              <a:latin typeface="+mn-lt"/>
            </a:endParaRP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018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6795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3010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1075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de-DE" sz="18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2BBC04-0BDC-4BFD-A77C-5943F8F3384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8104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A88C526-B1D8-C06B-E52D-B9DE9B7B5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72A06D9E-97E6-9BFA-A13E-92FAD0AFD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68105C4-E83A-A09F-C75B-BAF49487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36CCDC0-72AB-4818-F9C8-745306806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4D0E6D16-5075-8428-71C4-D42BE9A0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576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4CA9120-2C52-641E-F508-01F7FAA2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733472B9-9BA5-8745-FA36-955FF4F64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3DB76B2-C43E-ABB1-CB7A-A8B55079D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A63549B-42E0-1A34-10C9-C8497AC25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8252D3A6-B6A8-5005-587F-974C87E3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990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03968E48-2BD6-4284-9A87-BA2DD2936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40DFCEED-3E72-9F96-F605-9F2465250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A9B439C-5A9A-6DCD-99C5-A5EF6767F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8E58710-5B53-2452-45C0-6CD10FC50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7D26E20-C74A-0031-C39B-602286D29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2135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3B52B4-B2C2-9AFD-5B83-ECB43806E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7B90EDF-E97E-1A05-231F-9AF752548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Google Shape;26;p16">
            <a:extLst>
              <a:ext uri="{FF2B5EF4-FFF2-40B4-BE49-F238E27FC236}">
                <a16:creationId xmlns:a16="http://schemas.microsoft.com/office/drawing/2014/main" xmlns="" id="{1886467B-1440-A86B-80EC-CEEDE96D0EF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defPPr>
              <a:defRPr lang="de-DE"/>
            </a:defPPr>
            <a:lvl1pPr marL="0" lvl="0" indent="0" algn="r" defTabSz="914400" rtl="0" eaLnBrk="1" latinLnBrk="0" hangingPunct="1">
              <a:spcBef>
                <a:spcPts val="0"/>
              </a:spcBef>
              <a:buNone/>
              <a:defRPr sz="1200" kern="120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lvl="1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lvl="2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lvl="3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lvl="4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lvl="5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lvl="6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lvl="7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lvl="8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de-DE" smtClean="0"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454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3DB43A6-FDB9-C37F-757E-FFCCEFB1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C1E32D6C-79D9-620D-7E95-B979BFE5F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E32F6FA-DCE7-080E-245F-B7CFCB3C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9B7A4D0-419E-3254-138C-025E01E11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C02F1C3-8F61-CF4E-68C2-9C7C2F7B0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62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15EF8B2-9161-ED79-BD82-5BB141BA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D9AE24B9-CC66-4245-2AF8-26629B76E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5471DBC6-E1E1-6AEC-DD37-4CEB00B77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CCB53D6-8D49-E55F-EC6C-CAB96CC7B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00AE44E-2026-B526-9856-B70E5293B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AE1F6E37-F2A5-C9DA-E955-D35CEB6CF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1317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EB32002-3CCE-DAB3-0926-E49B83475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A9D3989-846E-3741-587E-C8AAE5917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2FB1E8D9-4218-3908-91EB-88283D637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F010F2CB-44E6-969B-8878-72A6D5BD4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997F70C5-CD1E-8EBB-82D6-D8B370EA7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B9A2440E-747A-843D-497D-3E993CEA1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E3768445-D49F-E8EC-622B-D9B9C73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2CC7E437-1C95-E129-7ACA-A18FB3533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974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859BEC-E656-E30B-FD63-A23ACAC62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41EA7C0E-DBBE-EEB9-BC33-4B858E260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039F16B-2AB1-39AB-0DE7-E21D95F0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CA516917-5017-402A-1F65-4B958AC3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46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0A77CE5D-4604-855E-FF74-D3EA1CB1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3146BF75-7DF6-69BC-2FD2-32923DE1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CDBF6508-857C-D744-E7EF-CBE6379DB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001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5ADD186-5296-4F20-1A36-414A5CE55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185F8E8-EC1A-17D6-8CBE-A893B8AAC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6588BABD-CCA4-2161-4F86-B8FB795B9C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31EE39B5-8450-1B1F-753F-9E110532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E6FD900B-08E8-308A-1F4B-752E76AD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D473008E-4405-D5E0-3227-8D900391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89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63ECFE0-6FAD-1124-2ECE-A1395B03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108BED23-120C-B3DC-112C-5625A012D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C92F0AEF-24FB-D0EF-8CFF-7959C5A53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A112256-8A47-2D7F-A0AC-223EB722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0F7BA070-5A60-F5D7-F8A1-616D16AC7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6C5A56BE-0A26-6809-9D1A-870AF32E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47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CC3BF8B9-AAFD-1E0B-66D9-5F71FFAE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FAC200DC-FEC7-745E-FE80-4252F45C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E7DF763-954F-FB42-3439-5D3DF30531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5043F-FFBC-49A9-AC90-1C11D4A6C334}" type="datetimeFigureOut">
              <a:rPr lang="de-DE" smtClean="0"/>
              <a:t>11.12.2024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FD63854-D0A1-FD1A-D724-3A48DF5E9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0ADD55B7-6F64-958B-CEC4-A866C8A217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66699-CABC-4652-9FDE-51D0EC3C2E9F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59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de/photos/widderstein-alpen-kleinwalsertal-2232228/" TargetMode="Externa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image" Target="../media/image3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7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Gelände, Erde, draußen, Dunkel enthält.&#10;&#10;Automatisch generierte Beschreibung">
            <a:extLst>
              <a:ext uri="{FF2B5EF4-FFF2-40B4-BE49-F238E27FC236}">
                <a16:creationId xmlns:a16="http://schemas.microsoft.com/office/drawing/2014/main" xmlns="" id="{61CA32FB-046D-584A-3DD7-E1CA669E3F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xmlns="" id="{FB68B6C1-608C-7912-1A9F-960054CAE93B}"/>
              </a:ext>
            </a:extLst>
          </p:cNvPr>
          <p:cNvSpPr txBox="1">
            <a:spLocks/>
          </p:cNvSpPr>
          <p:nvPr/>
        </p:nvSpPr>
        <p:spPr>
          <a:xfrm>
            <a:off x="0" y="2486100"/>
            <a:ext cx="7357866" cy="34375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de-DE" sz="5400" dirty="0">
                <a:latin typeface="Avenir Next Medium" panose="020B0503020202020204" pitchFamily="34" charset="0"/>
              </a:rPr>
              <a:t>  </a:t>
            </a:r>
            <a:r>
              <a:rPr lang="de-DE" sz="5400" dirty="0" err="1">
                <a:latin typeface="Avenir Next Medium" panose="020B0503020202020204" pitchFamily="34" charset="0"/>
              </a:rPr>
              <a:t>SOIL:OurInvisibleAlly</a:t>
            </a:r>
            <a:endParaRPr lang="de-DE" sz="8000" dirty="0">
              <a:latin typeface="Avenir Next Medium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de-DE" dirty="0">
              <a:latin typeface="Avenir Next Medium" panose="020B0503020202020204" pitchFamily="34" charset="0"/>
            </a:endParaRPr>
          </a:p>
          <a:p>
            <a:pPr>
              <a:lnSpc>
                <a:spcPct val="100000"/>
              </a:lnSpc>
            </a:pPr>
            <a:endParaRPr lang="de-DE" dirty="0">
              <a:latin typeface="Avenir Next Medium" panose="020B0503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D47063F3-67BD-424B-A735-0E441C48D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" y="603922"/>
            <a:ext cx="6650908" cy="121714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10500F4A-7425-4EBD-B993-7F410360FDF7}"/>
              </a:ext>
            </a:extLst>
          </p:cNvPr>
          <p:cNvSpPr txBox="1"/>
          <p:nvPr/>
        </p:nvSpPr>
        <p:spPr>
          <a:xfrm>
            <a:off x="215867" y="4686894"/>
            <a:ext cx="653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Facilitating implementation of EU soil legislation in Alpine municipalities, thus seizing transnational knowledge, mutual learning &amp; concrete, cross-sectoral implementation on local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81908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921513-AB74-89EC-B21D-3B5B7ECE5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huhwerk, Kleidung, Im Haus, Wand enthält.&#10;&#10;Automatisch generierte Beschreibung">
            <a:extLst>
              <a:ext uri="{FF2B5EF4-FFF2-40B4-BE49-F238E27FC236}">
                <a16:creationId xmlns:a16="http://schemas.microsoft.com/office/drawing/2014/main" xmlns="" id="{244F6BFF-8AF3-DBB6-BDA1-97FF199BCA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923" r="1414" b="16647"/>
          <a:stretch/>
        </p:blipFill>
        <p:spPr>
          <a:xfrm>
            <a:off x="8572620" y="4551298"/>
            <a:ext cx="2957885" cy="1969107"/>
          </a:xfrm>
          <a:prstGeom prst="rect">
            <a:avLst/>
          </a:prstGeom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xmlns="" id="{486B096C-A312-E4CF-3E27-7F066340257F}"/>
              </a:ext>
            </a:extLst>
          </p:cNvPr>
          <p:cNvSpPr txBox="1">
            <a:spLocks/>
          </p:cNvSpPr>
          <p:nvPr/>
        </p:nvSpPr>
        <p:spPr>
          <a:xfrm>
            <a:off x="439272" y="478152"/>
            <a:ext cx="10515600" cy="945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Avenir Next" panose="020B0503020202020204" pitchFamily="34" charset="0"/>
              </a:rPr>
              <a:t>Attività</a:t>
            </a:r>
            <a:r>
              <a:rPr lang="de-DE" sz="3200" dirty="0">
                <a:latin typeface="Avenir Next" panose="020B0503020202020204" pitchFamily="34" charset="0"/>
              </a:rPr>
              <a:t> </a:t>
            </a:r>
            <a:r>
              <a:rPr lang="de-DE" sz="3200" dirty="0" err="1">
                <a:latin typeface="Avenir Next" panose="020B0503020202020204" pitchFamily="34" charset="0"/>
              </a:rPr>
              <a:t>previste</a:t>
            </a:r>
            <a:r>
              <a:rPr lang="de-DE" sz="3200" dirty="0">
                <a:latin typeface="Avenir Next" panose="020B0503020202020204" pitchFamily="34" charset="0"/>
              </a:rPr>
              <a:t> in Valle </a:t>
            </a:r>
            <a:r>
              <a:rPr lang="de-DE" sz="3200" dirty="0" err="1">
                <a:latin typeface="Avenir Next" panose="020B0503020202020204" pitchFamily="34" charset="0"/>
              </a:rPr>
              <a:t>d‘Aosta</a:t>
            </a:r>
            <a:endParaRPr lang="en-US" sz="3200" dirty="0">
              <a:latin typeface="Avenir Next" panose="020B0503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9D8C787F-E375-0C98-82FE-DCA4B418D0D8}"/>
              </a:ext>
            </a:extLst>
          </p:cNvPr>
          <p:cNvSpPr txBox="1"/>
          <p:nvPr/>
        </p:nvSpPr>
        <p:spPr>
          <a:xfrm>
            <a:off x="547195" y="2054885"/>
            <a:ext cx="2957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dirty="0">
                <a:effectLst/>
                <a:latin typeface="Avenir Light" panose="020B0402020203020204" pitchFamily="34" charset="77"/>
              </a:rPr>
              <a:t>Work Package I</a:t>
            </a:r>
          </a:p>
          <a:p>
            <a:pPr algn="just"/>
            <a:endParaRPr lang="de-DE" b="1" dirty="0">
              <a:effectLst/>
              <a:latin typeface="Avenir Light" panose="020B0402020203020204" pitchFamily="34" charset="77"/>
            </a:endParaRPr>
          </a:p>
          <a:p>
            <a:pPr algn="just"/>
            <a:endParaRPr lang="de-DE" dirty="0">
              <a:effectLst/>
              <a:latin typeface="Avenir Light" panose="020B0402020203020204" pitchFamily="34" charset="77"/>
            </a:endParaRPr>
          </a:p>
          <a:p>
            <a:pPr algn="just"/>
            <a:r>
              <a:rPr lang="de-DE" dirty="0" err="1">
                <a:effectLst/>
                <a:latin typeface="Avenir Light" panose="020B0402020203020204" pitchFamily="34" charset="77"/>
              </a:rPr>
              <a:t>Raccolta</a:t>
            </a:r>
            <a:r>
              <a:rPr lang="de-DE" dirty="0">
                <a:effectLst/>
                <a:latin typeface="Avenir Light" panose="020B0402020203020204" pitchFamily="34" charset="77"/>
              </a:rPr>
              <a:t> di </a:t>
            </a:r>
            <a:r>
              <a:rPr lang="de-DE" dirty="0" err="1">
                <a:effectLst/>
                <a:latin typeface="Avenir Light" panose="020B0402020203020204" pitchFamily="34" charset="77"/>
              </a:rPr>
              <a:t>buone</a:t>
            </a:r>
            <a:r>
              <a:rPr lang="de-DE" dirty="0">
                <a:effectLst/>
                <a:latin typeface="Avenir Light" panose="020B0402020203020204" pitchFamily="34" charset="77"/>
              </a:rPr>
              <a:t> </a:t>
            </a:r>
            <a:r>
              <a:rPr lang="de-DE" dirty="0" err="1">
                <a:effectLst/>
                <a:latin typeface="Avenir Light" panose="020B0402020203020204" pitchFamily="34" charset="77"/>
              </a:rPr>
              <a:t>pratiche</a:t>
            </a:r>
            <a:r>
              <a:rPr lang="de-DE" dirty="0">
                <a:effectLst/>
                <a:latin typeface="Avenir Light" panose="020B0402020203020204" pitchFamily="34" charset="77"/>
              </a:rPr>
              <a:t> </a:t>
            </a:r>
            <a:r>
              <a:rPr lang="de-DE" dirty="0" err="1">
                <a:effectLst/>
                <a:latin typeface="Avenir Light" panose="020B0402020203020204" pitchFamily="34" charset="77"/>
              </a:rPr>
              <a:t>esistenti</a:t>
            </a:r>
            <a:r>
              <a:rPr lang="de-DE" dirty="0">
                <a:effectLst/>
                <a:latin typeface="Avenir Light" panose="020B0402020203020204" pitchFamily="34" charset="77"/>
              </a:rPr>
              <a:t>/</a:t>
            </a:r>
            <a:r>
              <a:rPr lang="de-DE" dirty="0" err="1">
                <a:effectLst/>
                <a:latin typeface="Avenir Light" panose="020B0402020203020204" pitchFamily="34" charset="77"/>
              </a:rPr>
              <a:t>già</a:t>
            </a:r>
            <a:r>
              <a:rPr lang="de-DE" dirty="0">
                <a:effectLst/>
                <a:latin typeface="Avenir Light" panose="020B0402020203020204" pitchFamily="34" charset="77"/>
              </a:rPr>
              <a:t> </a:t>
            </a:r>
            <a:r>
              <a:rPr lang="de-DE" dirty="0" err="1">
                <a:effectLst/>
                <a:latin typeface="Avenir Light" panose="020B0402020203020204" pitchFamily="34" charset="77"/>
              </a:rPr>
              <a:t>applicate</a:t>
            </a:r>
            <a:r>
              <a:rPr lang="de-DE" dirty="0">
                <a:latin typeface="Avenir Light" panose="020B0402020203020204" pitchFamily="34" charset="77"/>
              </a:rPr>
              <a:t>, </a:t>
            </a:r>
            <a:r>
              <a:rPr lang="de-DE" dirty="0" err="1">
                <a:latin typeface="Avenir Light" panose="020B0402020203020204" pitchFamily="34" charset="77"/>
              </a:rPr>
              <a:t>esempi</a:t>
            </a:r>
            <a:r>
              <a:rPr lang="de-DE" dirty="0">
                <a:latin typeface="Avenir Light" panose="020B0402020203020204" pitchFamily="34" charset="77"/>
              </a:rPr>
              <a:t> di </a:t>
            </a:r>
            <a:r>
              <a:rPr lang="de-DE" dirty="0" err="1">
                <a:latin typeface="Avenir Light" panose="020B0402020203020204" pitchFamily="34" charset="77"/>
              </a:rPr>
              <a:t>gestione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err="1">
                <a:latin typeface="Avenir Light" panose="020B0402020203020204" pitchFamily="34" charset="77"/>
              </a:rPr>
              <a:t>sostenibile</a:t>
            </a:r>
            <a:r>
              <a:rPr lang="de-DE" dirty="0">
                <a:latin typeface="Avenir Light" panose="020B0402020203020204" pitchFamily="34" charset="77"/>
              </a:rPr>
              <a:t> del </a:t>
            </a:r>
            <a:r>
              <a:rPr lang="de-DE" dirty="0" err="1">
                <a:latin typeface="Avenir Light" panose="020B0402020203020204" pitchFamily="34" charset="77"/>
              </a:rPr>
              <a:t>suolo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>
                <a:effectLst/>
                <a:latin typeface="Avenir Light" panose="020B0402020203020204" pitchFamily="34" charset="77"/>
              </a:rPr>
              <a:t> </a:t>
            </a:r>
          </a:p>
          <a:p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F064A6E9-AA24-BAAA-29BA-2CDFF7258BC1}"/>
              </a:ext>
            </a:extLst>
          </p:cNvPr>
          <p:cNvSpPr txBox="1"/>
          <p:nvPr/>
        </p:nvSpPr>
        <p:spPr>
          <a:xfrm>
            <a:off x="4559907" y="2128972"/>
            <a:ext cx="29578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dirty="0">
                <a:effectLst/>
                <a:latin typeface="Avenir Light" panose="020B0402020203020204" pitchFamily="34" charset="77"/>
              </a:rPr>
              <a:t>Work Package II</a:t>
            </a:r>
          </a:p>
          <a:p>
            <a:pPr algn="just"/>
            <a:endParaRPr lang="de-DE" dirty="0">
              <a:latin typeface="Avenir Book" panose="02000503020000020003" pitchFamily="2" charset="0"/>
            </a:endParaRPr>
          </a:p>
          <a:p>
            <a:pPr algn="just"/>
            <a:r>
              <a:rPr lang="de-DE" dirty="0" err="1">
                <a:latin typeface="Avenir Light" panose="020B0402020203020204" pitchFamily="34" charset="77"/>
              </a:rPr>
              <a:t>Casi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smtClean="0">
                <a:latin typeface="Avenir Light" panose="020B0402020203020204" pitchFamily="34" charset="77"/>
              </a:rPr>
              <a:t>studio: </a:t>
            </a:r>
            <a:r>
              <a:rPr lang="de-DE" dirty="0" err="1" smtClean="0">
                <a:latin typeface="Avenir Light" panose="020B0402020203020204" pitchFamily="34" charset="77"/>
              </a:rPr>
              <a:t>Servizi</a:t>
            </a:r>
            <a:r>
              <a:rPr lang="de-DE" dirty="0" smtClean="0">
                <a:latin typeface="Avenir Light" panose="020B0402020203020204" pitchFamily="34" charset="77"/>
              </a:rPr>
              <a:t> </a:t>
            </a:r>
            <a:r>
              <a:rPr lang="de-DE" dirty="0" err="1" smtClean="0">
                <a:latin typeface="Avenir Light" panose="020B0402020203020204" pitchFamily="34" charset="77"/>
              </a:rPr>
              <a:t>ecosistemici</a:t>
            </a:r>
            <a:r>
              <a:rPr lang="de-DE" dirty="0" smtClean="0">
                <a:latin typeface="Avenir Light" panose="020B0402020203020204" pitchFamily="34" charset="77"/>
              </a:rPr>
              <a:t> e </a:t>
            </a:r>
            <a:r>
              <a:rPr lang="de-DE" dirty="0" err="1" smtClean="0">
                <a:latin typeface="Avenir Light" panose="020B0402020203020204" pitchFamily="34" charset="77"/>
              </a:rPr>
              <a:t>modifiche</a:t>
            </a:r>
            <a:r>
              <a:rPr lang="de-DE" dirty="0" smtClean="0">
                <a:latin typeface="Avenir Light" panose="020B0402020203020204" pitchFamily="34" charset="77"/>
              </a:rPr>
              <a:t> </a:t>
            </a:r>
            <a:r>
              <a:rPr lang="de-DE" dirty="0" err="1" smtClean="0">
                <a:latin typeface="Avenir Light" panose="020B0402020203020204" pitchFamily="34" charset="77"/>
              </a:rPr>
              <a:t>uso</a:t>
            </a:r>
            <a:r>
              <a:rPr lang="de-DE" dirty="0" smtClean="0">
                <a:latin typeface="Avenir Light" panose="020B0402020203020204" pitchFamily="34" charset="77"/>
              </a:rPr>
              <a:t> del </a:t>
            </a:r>
            <a:r>
              <a:rPr lang="de-DE" dirty="0" err="1" smtClean="0">
                <a:latin typeface="Avenir Light" panose="020B0402020203020204" pitchFamily="34" charset="77"/>
              </a:rPr>
              <a:t>suolo</a:t>
            </a:r>
            <a:endParaRPr lang="de-DE" dirty="0">
              <a:latin typeface="Avenir Light" panose="020B0402020203020204" pitchFamily="34" charset="77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072D8C92-D5C3-8FD6-1732-988ECD81E3DC}"/>
              </a:ext>
            </a:extLst>
          </p:cNvPr>
          <p:cNvSpPr txBox="1"/>
          <p:nvPr/>
        </p:nvSpPr>
        <p:spPr>
          <a:xfrm>
            <a:off x="8572619" y="2134434"/>
            <a:ext cx="29578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b="1" dirty="0">
                <a:effectLst/>
                <a:latin typeface="Avenir Light" panose="020B0402020203020204" pitchFamily="34" charset="77"/>
              </a:rPr>
              <a:t>Work Package III</a:t>
            </a:r>
          </a:p>
          <a:p>
            <a:pPr algn="just"/>
            <a:endParaRPr lang="de-DE" dirty="0">
              <a:latin typeface="Avenir Light" panose="020B0402020203020204" pitchFamily="34" charset="77"/>
            </a:endParaRPr>
          </a:p>
          <a:p>
            <a:pPr algn="just"/>
            <a:r>
              <a:rPr lang="de-DE" dirty="0" err="1">
                <a:latin typeface="Avenir Light" panose="020B0402020203020204" pitchFamily="34" charset="77"/>
              </a:rPr>
              <a:t>Comunicazione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err="1">
                <a:latin typeface="Avenir Light" panose="020B0402020203020204" pitchFamily="34" charset="77"/>
              </a:rPr>
              <a:t>dei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err="1">
                <a:latin typeface="Avenir Light" panose="020B0402020203020204" pitchFamily="34" charset="77"/>
              </a:rPr>
              <a:t>risultati</a:t>
            </a:r>
            <a:r>
              <a:rPr lang="de-DE" dirty="0">
                <a:latin typeface="Avenir Light" panose="020B0402020203020204" pitchFamily="34" charset="77"/>
              </a:rPr>
              <a:t>, </a:t>
            </a:r>
            <a:r>
              <a:rPr lang="de-DE" dirty="0" err="1">
                <a:latin typeface="Avenir Light" panose="020B0402020203020204" pitchFamily="34" charset="77"/>
              </a:rPr>
              <a:t>cambio</a:t>
            </a:r>
            <a:r>
              <a:rPr lang="de-DE" dirty="0">
                <a:latin typeface="Avenir Light" panose="020B0402020203020204" pitchFamily="34" charset="77"/>
              </a:rPr>
              <a:t> di </a:t>
            </a:r>
            <a:r>
              <a:rPr lang="de-DE" dirty="0" err="1">
                <a:latin typeface="Avenir Light" panose="020B0402020203020204" pitchFamily="34" charset="77"/>
              </a:rPr>
              <a:t>paradigma</a:t>
            </a:r>
            <a:r>
              <a:rPr lang="de-DE" dirty="0">
                <a:latin typeface="Avenir Light" panose="020B0402020203020204" pitchFamily="34" charset="77"/>
              </a:rPr>
              <a:t>, </a:t>
            </a:r>
            <a:r>
              <a:rPr lang="de-DE" dirty="0" err="1">
                <a:latin typeface="Avenir Light" panose="020B0402020203020204" pitchFamily="34" charset="77"/>
              </a:rPr>
              <a:t>motivazione</a:t>
            </a:r>
            <a:r>
              <a:rPr lang="de-DE" dirty="0">
                <a:latin typeface="Avenir Light" panose="020B0402020203020204" pitchFamily="34" charset="77"/>
              </a:rPr>
              <a:t> e </a:t>
            </a:r>
            <a:r>
              <a:rPr lang="de-DE" dirty="0" err="1">
                <a:latin typeface="Avenir Light" panose="020B0402020203020204" pitchFamily="34" charset="77"/>
              </a:rPr>
              <a:t>coinvolgimento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err="1">
                <a:latin typeface="Avenir Light" panose="020B0402020203020204" pitchFamily="34" charset="77"/>
              </a:rPr>
              <a:t>degli</a:t>
            </a:r>
            <a:r>
              <a:rPr lang="de-DE" dirty="0">
                <a:latin typeface="Avenir Light" panose="020B0402020203020204" pitchFamily="34" charset="77"/>
              </a:rPr>
              <a:t> </a:t>
            </a:r>
            <a:r>
              <a:rPr lang="de-DE" dirty="0" err="1">
                <a:latin typeface="Avenir Light" panose="020B0402020203020204" pitchFamily="34" charset="77"/>
              </a:rPr>
              <a:t>stakeholders</a:t>
            </a:r>
            <a:r>
              <a:rPr lang="de-DE" dirty="0">
                <a:latin typeface="Avenir Light" panose="020B0402020203020204" pitchFamily="34" charset="77"/>
              </a:rPr>
              <a:t> </a:t>
            </a:r>
          </a:p>
          <a:p>
            <a:pPr algn="just"/>
            <a:endParaRPr lang="de-DE" b="1" dirty="0">
              <a:effectLst/>
              <a:latin typeface="Avenir Light" panose="020B0402020203020204" pitchFamily="34" charset="77"/>
            </a:endParaRPr>
          </a:p>
          <a:p>
            <a:pPr algn="just"/>
            <a:endParaRPr lang="de-DE" dirty="0">
              <a:effectLst/>
              <a:latin typeface="Avenir Book" panose="02000503020000020003" pitchFamily="2" charset="0"/>
            </a:endParaRPr>
          </a:p>
          <a:p>
            <a:pPr algn="just"/>
            <a:endParaRPr lang="de-DE" dirty="0">
              <a:latin typeface="Avenir Book" panose="02000503020000020003" pitchFamily="2" charset="0"/>
            </a:endParaRPr>
          </a:p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6C04CC3-8EFC-1830-6BA8-0B0E6686B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195" y="4546017"/>
            <a:ext cx="2957885" cy="196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Ein Bild, das Landschaft, draußen, Gras, Wolke enthält.&#10;&#10;Automatisch generierte Beschreibung">
            <a:extLst>
              <a:ext uri="{FF2B5EF4-FFF2-40B4-BE49-F238E27FC236}">
                <a16:creationId xmlns:a16="http://schemas.microsoft.com/office/drawing/2014/main" xmlns="" id="{27B72760-8923-DE5B-A86C-B0BE6346A5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4518451" y="4546017"/>
            <a:ext cx="2957885" cy="19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2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xmlns="" id="{06DA9DF9-31F7-4056-B42E-878CC92417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93846244-644B-C61F-7DE3-0701FAC00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3113690"/>
            <a:ext cx="4620584" cy="209691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 err="1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Grazie</a:t>
            </a:r>
            <a:r>
              <a:rPr lang="en-US" dirty="0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dell’attenzione</a:t>
            </a:r>
            <a:r>
              <a:rPr lang="en-US" dirty="0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 e </a:t>
            </a:r>
            <a:r>
              <a:rPr lang="en-US" dirty="0" err="1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della</a:t>
            </a:r>
            <a:r>
              <a:rPr lang="en-US" dirty="0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 </a:t>
            </a:r>
            <a:r>
              <a:rPr lang="en-US" dirty="0" err="1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collaborazione</a:t>
            </a:r>
            <a:r>
              <a:rPr lang="en-US" dirty="0">
                <a:ln w="22225">
                  <a:solidFill>
                    <a:schemeClr val="tx1"/>
                  </a:solidFill>
                  <a:miter lim="800000"/>
                </a:ln>
                <a:latin typeface="Avenir Next Ultra Light" panose="020B0203020202020204" pitchFamily="34" charset="77"/>
              </a:rPr>
              <a:t>!</a:t>
            </a:r>
          </a:p>
        </p:txBody>
      </p:sp>
      <p:pic>
        <p:nvPicPr>
          <p:cNvPr id="5" name="Grafik 4" descr="Ein Bild, das draußen, Winter, Natur enthält.&#10;&#10;Automatisch generierte Beschreibung">
            <a:extLst>
              <a:ext uri="{FF2B5EF4-FFF2-40B4-BE49-F238E27FC236}">
                <a16:creationId xmlns:a16="http://schemas.microsoft.com/office/drawing/2014/main" xmlns="" id="{D91C72F1-DC72-13CB-5661-A298F7874B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466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xmlns="" id="{13EB57FB-7591-B5B6-0289-7CDEB88494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042975"/>
              </p:ext>
            </p:extLst>
          </p:nvPr>
        </p:nvGraphicFramePr>
        <p:xfrm>
          <a:off x="427133" y="1543051"/>
          <a:ext cx="4928638" cy="3041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2923">
                  <a:extLst>
                    <a:ext uri="{9D8B030D-6E8A-4147-A177-3AD203B41FA5}">
                      <a16:colId xmlns:a16="http://schemas.microsoft.com/office/drawing/2014/main" xmlns="" val="306230109"/>
                    </a:ext>
                  </a:extLst>
                </a:gridCol>
                <a:gridCol w="3265715">
                  <a:extLst>
                    <a:ext uri="{9D8B030D-6E8A-4147-A177-3AD203B41FA5}">
                      <a16:colId xmlns:a16="http://schemas.microsoft.com/office/drawing/2014/main" xmlns="" val="3316302406"/>
                    </a:ext>
                  </a:extLst>
                </a:gridCol>
              </a:tblGrid>
              <a:tr h="730045">
                <a:tc>
                  <a:txBody>
                    <a:bodyPr/>
                    <a:lstStyle/>
                    <a:p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Durata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anni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09/2024 – 09/2027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30877826"/>
                  </a:ext>
                </a:extLst>
              </a:tr>
              <a:tr h="422963">
                <a:tc>
                  <a:txBody>
                    <a:bodyPr/>
                    <a:lstStyle/>
                    <a:p>
                      <a:r>
                        <a:rPr lang="de-DE" b="0">
                          <a:solidFill>
                            <a:schemeClr val="tx1"/>
                          </a:solidFill>
                        </a:rPr>
                        <a:t>Budget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>
                          <a:solidFill>
                            <a:schemeClr val="tx1"/>
                          </a:solidFill>
                        </a:rPr>
                        <a:t>€2.8 </a:t>
                      </a:r>
                      <a:r>
                        <a:rPr lang="de-DE" b="0" err="1">
                          <a:solidFill>
                            <a:schemeClr val="tx1"/>
                          </a:solidFill>
                        </a:rPr>
                        <a:t>Mio</a:t>
                      </a:r>
                      <a:r>
                        <a:rPr lang="de-DE" b="0">
                          <a:solidFill>
                            <a:schemeClr val="tx1"/>
                          </a:solidFill>
                        </a:rPr>
                        <a:t> (ERDF €2.1 </a:t>
                      </a:r>
                      <a:r>
                        <a:rPr lang="de-DE" b="0" err="1">
                          <a:solidFill>
                            <a:schemeClr val="tx1"/>
                          </a:solidFill>
                        </a:rPr>
                        <a:t>Mio</a:t>
                      </a:r>
                      <a:r>
                        <a:rPr lang="de-DE" b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59642555"/>
                  </a:ext>
                </a:extLst>
              </a:tr>
              <a:tr h="422963">
                <a:tc>
                  <a:txBody>
                    <a:bodyPr/>
                    <a:lstStyle/>
                    <a:p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Consorzio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>
                          <a:solidFill>
                            <a:schemeClr val="tx1"/>
                          </a:solidFill>
                        </a:rPr>
                        <a:t>12 Project Partners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61835697"/>
                  </a:ext>
                </a:extLst>
              </a:tr>
              <a:tr h="422963">
                <a:tc>
                  <a:txBody>
                    <a:bodyPr/>
                    <a:lstStyle/>
                    <a:p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Paesi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>
                          <a:solidFill>
                            <a:schemeClr val="tx1"/>
                          </a:solidFill>
                        </a:rPr>
                        <a:t>SL (3), D (3), AT (2), IT (3), FR (1)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659385591"/>
                  </a:ext>
                </a:extLst>
              </a:tr>
              <a:tr h="1042922">
                <a:tc>
                  <a:txBody>
                    <a:bodyPr/>
                    <a:lstStyle/>
                    <a:p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Programma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INTERREG</a:t>
                      </a:r>
                      <a:br>
                        <a:rPr lang="de-DE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Spazio</a:t>
                      </a:r>
                      <a:r>
                        <a:rPr lang="de-DE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b="0" dirty="0" err="1">
                          <a:solidFill>
                            <a:schemeClr val="tx1"/>
                          </a:solidFill>
                        </a:rPr>
                        <a:t>Alpino</a:t>
                      </a:r>
                      <a:endParaRPr lang="de-DE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54750191"/>
                  </a:ext>
                </a:extLst>
              </a:tr>
            </a:tbl>
          </a:graphicData>
        </a:graphic>
      </p:graphicFrame>
      <p:sp>
        <p:nvSpPr>
          <p:cNvPr id="8" name="Titel 1">
            <a:extLst>
              <a:ext uri="{FF2B5EF4-FFF2-40B4-BE49-F238E27FC236}">
                <a16:creationId xmlns:a16="http://schemas.microsoft.com/office/drawing/2014/main" xmlns="" id="{A1F14140-7D97-AEC5-D116-E3637C5E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34" y="107227"/>
            <a:ext cx="8345392" cy="1325563"/>
          </a:xfrm>
        </p:spPr>
        <p:txBody>
          <a:bodyPr>
            <a:normAutofit/>
          </a:bodyPr>
          <a:lstStyle/>
          <a:p>
            <a:r>
              <a:rPr lang="de-DE" sz="3200" dirty="0" err="1"/>
              <a:t>Informazioni</a:t>
            </a:r>
            <a:r>
              <a:rPr lang="de-DE" sz="3200" dirty="0"/>
              <a:t> </a:t>
            </a:r>
            <a:r>
              <a:rPr lang="de-DE" sz="3200" dirty="0" err="1"/>
              <a:t>generali</a:t>
            </a:r>
            <a:endParaRPr lang="de-DE" sz="3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B6AA90A2-6E5D-444A-B9EA-CA99112C5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68" t="22500" r="970" b="7347"/>
          <a:stretch/>
        </p:blipFill>
        <p:spPr>
          <a:xfrm>
            <a:off x="5842714" y="1322011"/>
            <a:ext cx="5859624" cy="4811097"/>
          </a:xfrm>
          <a:prstGeom prst="rect">
            <a:avLst/>
          </a:prstGeom>
        </p:spPr>
      </p:pic>
      <p:pic>
        <p:nvPicPr>
          <p:cNvPr id="6" name="Elemento grafico 5" descr="Segno di spunta">
            <a:extLst>
              <a:ext uri="{FF2B5EF4-FFF2-40B4-BE49-F238E27FC236}">
                <a16:creationId xmlns:a16="http://schemas.microsoft.com/office/drawing/2014/main" xmlns="" id="{5E0992BD-8B88-4E99-AB0E-5450F954B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991738" y="8648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6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43C5C0-4D72-C3A1-C81D-C02034B41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EDFF6783-F69F-D114-016F-6E533D068E90}"/>
              </a:ext>
            </a:extLst>
          </p:cNvPr>
          <p:cNvSpPr txBox="1"/>
          <p:nvPr/>
        </p:nvSpPr>
        <p:spPr>
          <a:xfrm>
            <a:off x="8232029" y="458307"/>
            <a:ext cx="1648888" cy="465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</a:pPr>
            <a:r>
              <a:rPr lang="de-DE" sz="1200" kern="100" err="1">
                <a:latin typeface="Avenir Next" panose="020B0503020202020204" pitchFamily="34" charset="0"/>
              </a:rPr>
              <a:t>Agricultural</a:t>
            </a:r>
            <a:r>
              <a:rPr lang="de-DE" sz="1200" kern="100">
                <a:latin typeface="Avenir Next" panose="020B0503020202020204" pitchFamily="34" charset="0"/>
              </a:rPr>
              <a:t> Institute </a:t>
            </a:r>
          </a:p>
          <a:p>
            <a:pPr>
              <a:lnSpc>
                <a:spcPts val="1040"/>
              </a:lnSpc>
              <a:spcAft>
                <a:spcPts val="800"/>
              </a:spcAft>
            </a:pPr>
            <a:r>
              <a:rPr lang="de-DE" sz="1200" kern="100" err="1">
                <a:latin typeface="Avenir Next" panose="020B0503020202020204" pitchFamily="34" charset="0"/>
              </a:rPr>
              <a:t>of</a:t>
            </a:r>
            <a:r>
              <a:rPr lang="de-DE" sz="1200" kern="100">
                <a:latin typeface="Avenir Next" panose="020B0503020202020204" pitchFamily="34" charset="0"/>
              </a:rPr>
              <a:t> Slovenia (SI)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xmlns="" id="{EF14830B-1FE8-382F-921D-68E22663F570}"/>
              </a:ext>
            </a:extLst>
          </p:cNvPr>
          <p:cNvSpPr txBox="1"/>
          <p:nvPr/>
        </p:nvSpPr>
        <p:spPr>
          <a:xfrm>
            <a:off x="8230476" y="1133745"/>
            <a:ext cx="2557607" cy="465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</a:pPr>
            <a:r>
              <a:rPr lang="en-US" sz="1200" kern="100">
                <a:latin typeface="Avenir Next" panose="020B0503020202020204" pitchFamily="34" charset="0"/>
              </a:rPr>
              <a:t>Salzburg Institute for Regional </a:t>
            </a:r>
          </a:p>
          <a:p>
            <a:pPr>
              <a:lnSpc>
                <a:spcPts val="1040"/>
              </a:lnSpc>
              <a:spcAft>
                <a:spcPts val="800"/>
              </a:spcAft>
            </a:pPr>
            <a:r>
              <a:rPr lang="en-US" sz="1200" kern="100">
                <a:latin typeface="Avenir Next" panose="020B0503020202020204" pitchFamily="34" charset="0"/>
              </a:rPr>
              <a:t>Planning and Housing (AT)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5EA9AD83-2059-F7C0-BB92-FF41BE64940E}"/>
              </a:ext>
            </a:extLst>
          </p:cNvPr>
          <p:cNvSpPr txBox="1"/>
          <p:nvPr/>
        </p:nvSpPr>
        <p:spPr>
          <a:xfrm>
            <a:off x="8205193" y="1747176"/>
            <a:ext cx="2537969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ts val="1040"/>
              </a:lnSpc>
              <a:spcAft>
                <a:spcPts val="800"/>
              </a:spcAft>
              <a:defRPr sz="1200" kern="100">
                <a:latin typeface="Avenir Next" panose="020B0503020202020204" pitchFamily="34" charset="0"/>
              </a:defRPr>
            </a:lvl1pPr>
          </a:lstStyle>
          <a:p>
            <a:pPr algn="l"/>
            <a:r>
              <a:rPr lang="de-DE"/>
              <a:t>Climate Alliance </a:t>
            </a:r>
            <a:r>
              <a:rPr lang="de-DE" err="1"/>
              <a:t>Tyrol</a:t>
            </a:r>
            <a:r>
              <a:rPr lang="de-DE"/>
              <a:t> (AT)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xmlns="" id="{4D296C80-76E3-CB00-D22E-D1B6B3835055}"/>
              </a:ext>
            </a:extLst>
          </p:cNvPr>
          <p:cNvSpPr txBox="1"/>
          <p:nvPr/>
        </p:nvSpPr>
        <p:spPr>
          <a:xfrm>
            <a:off x="8229156" y="2963444"/>
            <a:ext cx="1951515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de-DE" sz="1200" kern="100">
                <a:latin typeface="Avenir Next" panose="020B0503020202020204" pitchFamily="34" charset="0"/>
              </a:rPr>
              <a:t>University </a:t>
            </a:r>
            <a:r>
              <a:rPr lang="de-DE" sz="1200" kern="100" err="1">
                <a:latin typeface="Avenir Next" panose="020B0503020202020204" pitchFamily="34" charset="0"/>
              </a:rPr>
              <a:t>of</a:t>
            </a:r>
            <a:r>
              <a:rPr lang="de-DE" sz="1200" kern="100">
                <a:latin typeface="Avenir Next" panose="020B0503020202020204" pitchFamily="34" charset="0"/>
              </a:rPr>
              <a:t> Torino (IT)</a:t>
            </a:r>
          </a:p>
        </p:txBody>
      </p:sp>
      <p:pic>
        <p:nvPicPr>
          <p:cNvPr id="1030" name="Picture 6" descr="blue! – advancing european projects">
            <a:extLst>
              <a:ext uri="{FF2B5EF4-FFF2-40B4-BE49-F238E27FC236}">
                <a16:creationId xmlns:a16="http://schemas.microsoft.com/office/drawing/2014/main" xmlns="" id="{4BF80B85-0959-DC1E-871C-687A05196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23" y="6467644"/>
            <a:ext cx="3987467" cy="25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xmlns="" id="{F0A458F5-DD1E-59E1-5FC7-C7FAB833A348}"/>
              </a:ext>
            </a:extLst>
          </p:cNvPr>
          <p:cNvSpPr txBox="1"/>
          <p:nvPr/>
        </p:nvSpPr>
        <p:spPr>
          <a:xfrm>
            <a:off x="8197409" y="4511990"/>
            <a:ext cx="309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lnSpc>
                <a:spcPts val="1040"/>
              </a:lnSpc>
              <a:spcAft>
                <a:spcPts val="800"/>
              </a:spcAft>
              <a:defRPr sz="1200" kern="100">
                <a:latin typeface="Avenir Next" panose="020B05030202020202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de-DE"/>
              <a:t>Consulting </a:t>
            </a:r>
            <a:r>
              <a:rPr lang="de-DE" err="1"/>
              <a:t>for</a:t>
            </a:r>
            <a:r>
              <a:rPr lang="de-DE"/>
              <a:t> Naturland </a:t>
            </a:r>
            <a:br>
              <a:rPr lang="de-DE"/>
            </a:br>
            <a:r>
              <a:rPr lang="de-DE"/>
              <a:t>(</a:t>
            </a:r>
            <a:r>
              <a:rPr lang="de-DE" err="1"/>
              <a:t>Association</a:t>
            </a:r>
            <a:r>
              <a:rPr lang="de-DE"/>
              <a:t> </a:t>
            </a:r>
            <a:r>
              <a:rPr lang="de-DE" err="1"/>
              <a:t>for</a:t>
            </a:r>
            <a:r>
              <a:rPr lang="de-DE"/>
              <a:t> </a:t>
            </a:r>
            <a:r>
              <a:rPr lang="de-DE" err="1"/>
              <a:t>Organic</a:t>
            </a:r>
            <a:r>
              <a:rPr lang="de-DE"/>
              <a:t> </a:t>
            </a:r>
            <a:r>
              <a:rPr lang="de-DE" err="1"/>
              <a:t>Agriculture</a:t>
            </a:r>
            <a:r>
              <a:rPr lang="de-DE"/>
              <a:t>, DE) 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xmlns="" id="{06B0C2FA-BE45-54A6-B59C-2F10DC490E08}"/>
              </a:ext>
            </a:extLst>
          </p:cNvPr>
          <p:cNvSpPr txBox="1"/>
          <p:nvPr/>
        </p:nvSpPr>
        <p:spPr>
          <a:xfrm>
            <a:off x="8239072" y="5983031"/>
            <a:ext cx="2142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 err="1">
                <a:latin typeface="Avenir Next" panose="020B0503020202020204" pitchFamily="34" charset="0"/>
              </a:rPr>
              <a:t>Orobie</a:t>
            </a:r>
            <a:r>
              <a:rPr lang="de-DE" sz="1200" kern="100">
                <a:latin typeface="Avenir Next" panose="020B0503020202020204" pitchFamily="34" charset="0"/>
              </a:rPr>
              <a:t> </a:t>
            </a:r>
            <a:r>
              <a:rPr lang="de-DE" sz="1200" kern="100" err="1">
                <a:latin typeface="Avenir Next" panose="020B0503020202020204" pitchFamily="34" charset="0"/>
              </a:rPr>
              <a:t>Valtellinesi</a:t>
            </a:r>
            <a:r>
              <a:rPr lang="de-DE" sz="1200" kern="100">
                <a:latin typeface="Avenir Next" panose="020B0503020202020204" pitchFamily="34" charset="0"/>
              </a:rPr>
              <a:t> </a:t>
            </a:r>
            <a:r>
              <a:rPr lang="de-DE" sz="1200" kern="100" err="1">
                <a:latin typeface="Avenir Next" panose="020B0503020202020204" pitchFamily="34" charset="0"/>
              </a:rPr>
              <a:t>Parc</a:t>
            </a:r>
            <a:r>
              <a:rPr lang="de-DE" sz="1200" kern="100">
                <a:latin typeface="Avenir Next" panose="020B0503020202020204" pitchFamily="34" charset="0"/>
              </a:rPr>
              <a:t> (IT)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xmlns="" id="{7B2E88F2-95BB-84E1-94C0-F02861D03116}"/>
              </a:ext>
            </a:extLst>
          </p:cNvPr>
          <p:cNvSpPr txBox="1"/>
          <p:nvPr/>
        </p:nvSpPr>
        <p:spPr>
          <a:xfrm>
            <a:off x="637499" y="4598650"/>
            <a:ext cx="1938109" cy="69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b="1" kern="100" dirty="0">
                <a:solidFill>
                  <a:srgbClr val="C00000"/>
                </a:solidFill>
                <a:latin typeface="Avenir Next" panose="020B0503020202020204" pitchFamily="34" charset="0"/>
              </a:rPr>
              <a:t>Lead-Partner:</a:t>
            </a:r>
          </a:p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 dirty="0">
                <a:latin typeface="Avenir Next" panose="020B0503020202020204" pitchFamily="34" charset="0"/>
              </a:rPr>
              <a:t>Slovenian Forest </a:t>
            </a:r>
          </a:p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 dirty="0">
                <a:latin typeface="Avenir Next" panose="020B0503020202020204" pitchFamily="34" charset="0"/>
              </a:rPr>
              <a:t>Institute (</a:t>
            </a:r>
            <a:r>
              <a:rPr lang="en-US" sz="1200" kern="100" dirty="0" err="1">
                <a:latin typeface="Avenir Next" panose="020B0503020202020204" pitchFamily="34" charset="0"/>
              </a:rPr>
              <a:t>Sl</a:t>
            </a:r>
            <a:r>
              <a:rPr lang="en-US" sz="1200" kern="100" dirty="0">
                <a:latin typeface="Avenir Next" panose="020B0503020202020204" pitchFamily="34" charset="0"/>
              </a:rPr>
              <a:t>)</a:t>
            </a:r>
          </a:p>
        </p:txBody>
      </p:sp>
      <p:pic>
        <p:nvPicPr>
          <p:cNvPr id="5" name="Grafik 4" descr="Ein Bild, das Text, Weihnachtsbaum, Baum, Entwurf enthält.&#10;&#10;Beschreibung automatisch generiert.">
            <a:extLst>
              <a:ext uri="{FF2B5EF4-FFF2-40B4-BE49-F238E27FC236}">
                <a16:creationId xmlns:a16="http://schemas.microsoft.com/office/drawing/2014/main" xmlns="" id="{A84416D9-E84A-1F86-4113-297783320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9" y="4356994"/>
            <a:ext cx="1243109" cy="936625"/>
          </a:xfrm>
          <a:prstGeom prst="rect">
            <a:avLst/>
          </a:prstGeom>
        </p:spPr>
      </p:pic>
      <p:sp>
        <p:nvSpPr>
          <p:cNvPr id="54" name="Textfeld 53">
            <a:extLst>
              <a:ext uri="{FF2B5EF4-FFF2-40B4-BE49-F238E27FC236}">
                <a16:creationId xmlns:a16="http://schemas.microsoft.com/office/drawing/2014/main" xmlns="" id="{040D3F1A-2B17-6FAB-2D23-998BE42DF18C}"/>
              </a:ext>
            </a:extLst>
          </p:cNvPr>
          <p:cNvSpPr txBox="1"/>
          <p:nvPr/>
        </p:nvSpPr>
        <p:spPr>
          <a:xfrm>
            <a:off x="636225" y="5474685"/>
            <a:ext cx="1938109" cy="465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b="1" kern="100">
                <a:solidFill>
                  <a:schemeClr val="accent2"/>
                </a:solidFill>
                <a:latin typeface="Avenir Next" panose="020B0503020202020204" pitchFamily="34" charset="0"/>
              </a:rPr>
              <a:t>Co-Lead Partner:</a:t>
            </a:r>
          </a:p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>
                <a:latin typeface="Avenir Next" panose="020B0503020202020204" pitchFamily="34" charset="0"/>
              </a:rPr>
              <a:t>Art &amp; Nature Foundation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7FCD7BB5-BDBB-E73F-7FE5-4A0B58DC49D6}"/>
              </a:ext>
            </a:extLst>
          </p:cNvPr>
          <p:cNvSpPr txBox="1"/>
          <p:nvPr/>
        </p:nvSpPr>
        <p:spPr>
          <a:xfrm>
            <a:off x="8209031" y="5302327"/>
            <a:ext cx="2042775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>
                <a:latin typeface="Avenir Next" panose="020B0503020202020204" pitchFamily="34" charset="0"/>
              </a:rPr>
              <a:t>Slovenia Forest Service (SI)</a:t>
            </a:r>
          </a:p>
        </p:txBody>
      </p:sp>
      <p:grpSp>
        <p:nvGrpSpPr>
          <p:cNvPr id="34" name="Gruppieren 33">
            <a:extLst>
              <a:ext uri="{FF2B5EF4-FFF2-40B4-BE49-F238E27FC236}">
                <a16:creationId xmlns:a16="http://schemas.microsoft.com/office/drawing/2014/main" xmlns="" id="{1DEA7D75-D106-9C37-BD53-D1484AC76E80}"/>
              </a:ext>
            </a:extLst>
          </p:cNvPr>
          <p:cNvGrpSpPr/>
          <p:nvPr/>
        </p:nvGrpSpPr>
        <p:grpSpPr>
          <a:xfrm>
            <a:off x="310539" y="1163276"/>
            <a:ext cx="5915911" cy="3094955"/>
            <a:chOff x="2969270" y="2148231"/>
            <a:chExt cx="5915911" cy="3094955"/>
          </a:xfrm>
        </p:grpSpPr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xmlns="" id="{841B4219-E778-5A79-6258-2C16E076D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9270" y="2148231"/>
              <a:ext cx="5915911" cy="3094955"/>
            </a:xfrm>
            <a:prstGeom prst="rect">
              <a:avLst/>
            </a:pr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4448EB47-651C-98B8-2686-8CE95E5B4603}"/>
                </a:ext>
              </a:extLst>
            </p:cNvPr>
            <p:cNvSpPr/>
            <p:nvPr/>
          </p:nvSpPr>
          <p:spPr>
            <a:xfrm>
              <a:off x="7606066" y="3447227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11</a:t>
              </a:r>
              <a:endParaRPr lang="de-DE" sz="440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32345E3C-BEEB-9967-3F70-7C5A78A93C57}"/>
                </a:ext>
              </a:extLst>
            </p:cNvPr>
            <p:cNvSpPr/>
            <p:nvPr/>
          </p:nvSpPr>
          <p:spPr>
            <a:xfrm>
              <a:off x="7826301" y="3518566"/>
              <a:ext cx="298946" cy="30017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1</a:t>
              </a:r>
              <a:endParaRPr lang="de-DE" sz="4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DD2BBA13-3185-DEEC-A664-1013141C2C87}"/>
                </a:ext>
              </a:extLst>
            </p:cNvPr>
            <p:cNvSpPr/>
            <p:nvPr/>
          </p:nvSpPr>
          <p:spPr>
            <a:xfrm>
              <a:off x="7826301" y="3752385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3</a:t>
              </a:r>
              <a:endParaRPr lang="de-DE" sz="4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E7C1CD6-4C83-B4DB-FF57-CA09CEC52FD6}"/>
                </a:ext>
              </a:extLst>
            </p:cNvPr>
            <p:cNvSpPr/>
            <p:nvPr/>
          </p:nvSpPr>
          <p:spPr>
            <a:xfrm>
              <a:off x="5595791" y="3592611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12</a:t>
              </a:r>
              <a:endParaRPr lang="de-DE" sz="440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9046D525-4539-C386-37B9-1F05E522DA4E}"/>
                </a:ext>
              </a:extLst>
            </p:cNvPr>
            <p:cNvSpPr/>
            <p:nvPr/>
          </p:nvSpPr>
          <p:spPr>
            <a:xfrm>
              <a:off x="4582969" y="4253409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7</a:t>
              </a:r>
              <a:endParaRPr lang="de-DE" sz="440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45724C56-E69E-8907-6C48-61BF53F8796F}"/>
                </a:ext>
              </a:extLst>
            </p:cNvPr>
            <p:cNvSpPr/>
            <p:nvPr/>
          </p:nvSpPr>
          <p:spPr>
            <a:xfrm>
              <a:off x="3549512" y="4116440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6</a:t>
              </a:r>
              <a:endParaRPr lang="de-DE" sz="440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F4DA933A-5B42-E7E7-C61B-7E48108100DA}"/>
                </a:ext>
              </a:extLst>
            </p:cNvPr>
            <p:cNvSpPr/>
            <p:nvPr/>
          </p:nvSpPr>
          <p:spPr>
            <a:xfrm>
              <a:off x="4316676" y="3752385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9</a:t>
              </a:r>
              <a:endParaRPr lang="de-DE" sz="440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82300E51-3C23-1A94-80A2-7E150EB5CD22}"/>
                </a:ext>
              </a:extLst>
            </p:cNvPr>
            <p:cNvSpPr/>
            <p:nvPr/>
          </p:nvSpPr>
          <p:spPr>
            <a:xfrm>
              <a:off x="6229661" y="2803770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5</a:t>
              </a:r>
              <a:endParaRPr lang="de-DE" sz="440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E905F9C-719E-0949-2C9D-2FD6A73050B5}"/>
                </a:ext>
              </a:extLst>
            </p:cNvPr>
            <p:cNvSpPr/>
            <p:nvPr/>
          </p:nvSpPr>
          <p:spPr>
            <a:xfrm>
              <a:off x="6255603" y="2450821"/>
              <a:ext cx="298946" cy="300179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2</a:t>
              </a:r>
              <a:endParaRPr lang="de-DE" sz="44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3B42E033-D80E-67C8-B53B-0B8EF1A22557}"/>
                </a:ext>
              </a:extLst>
            </p:cNvPr>
            <p:cNvSpPr/>
            <p:nvPr/>
          </p:nvSpPr>
          <p:spPr>
            <a:xfrm>
              <a:off x="6024114" y="2188169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8</a:t>
              </a:r>
              <a:endParaRPr lang="de-DE" sz="44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xmlns="" id="{75B5F67C-C2D5-9DED-FAA4-FCBEBA9E38A6}"/>
                </a:ext>
              </a:extLst>
            </p:cNvPr>
            <p:cNvSpPr/>
            <p:nvPr/>
          </p:nvSpPr>
          <p:spPr>
            <a:xfrm>
              <a:off x="6399962" y="2149008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10</a:t>
              </a:r>
              <a:endParaRPr lang="de-DE" sz="44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8D9CEAA1-BA84-2C76-5E83-EDE38243A49F}"/>
                </a:ext>
              </a:extLst>
            </p:cNvPr>
            <p:cNvSpPr/>
            <p:nvPr/>
          </p:nvSpPr>
          <p:spPr>
            <a:xfrm>
              <a:off x="6647555" y="2237309"/>
              <a:ext cx="298946" cy="30017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13</a:t>
              </a:r>
              <a:endParaRPr lang="de-DE" sz="440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0D35E082-239A-4252-6A2A-8567890E2860}"/>
                </a:ext>
              </a:extLst>
            </p:cNvPr>
            <p:cNvSpPr/>
            <p:nvPr/>
          </p:nvSpPr>
          <p:spPr>
            <a:xfrm>
              <a:off x="7120325" y="2399637"/>
              <a:ext cx="298946" cy="30017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/>
                <a:t>4</a:t>
              </a:r>
              <a:endParaRPr lang="de-DE" sz="4400"/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CE8B7DC9-3136-2467-EAD2-EBAE953110A5}"/>
              </a:ext>
            </a:extLst>
          </p:cNvPr>
          <p:cNvSpPr/>
          <p:nvPr/>
        </p:nvSpPr>
        <p:spPr>
          <a:xfrm>
            <a:off x="344220" y="4544138"/>
            <a:ext cx="298946" cy="30017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1</a:t>
            </a:r>
            <a:endParaRPr lang="de-DE" sz="440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AF03973F-1DE3-DF5C-E212-5BF7216175E4}"/>
              </a:ext>
            </a:extLst>
          </p:cNvPr>
          <p:cNvSpPr/>
          <p:nvPr/>
        </p:nvSpPr>
        <p:spPr>
          <a:xfrm>
            <a:off x="7883644" y="5249666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11</a:t>
            </a:r>
            <a:endParaRPr lang="de-DE" sz="440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7C2CEEC-3DC8-0C77-617D-02CDAE537BC3}"/>
              </a:ext>
            </a:extLst>
          </p:cNvPr>
          <p:cNvSpPr/>
          <p:nvPr/>
        </p:nvSpPr>
        <p:spPr>
          <a:xfrm>
            <a:off x="7898463" y="553917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3</a:t>
            </a:r>
            <a:endParaRPr lang="de-DE" sz="44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975F8150-3CB6-1E05-7443-12BCF70BCF3D}"/>
              </a:ext>
            </a:extLst>
          </p:cNvPr>
          <p:cNvSpPr/>
          <p:nvPr/>
        </p:nvSpPr>
        <p:spPr>
          <a:xfrm>
            <a:off x="7898933" y="5990299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12</a:t>
            </a:r>
            <a:endParaRPr lang="de-DE" sz="44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210D6555-0474-A1AB-2868-A083DEE9E7EE}"/>
              </a:ext>
            </a:extLst>
          </p:cNvPr>
          <p:cNvSpPr/>
          <p:nvPr/>
        </p:nvSpPr>
        <p:spPr>
          <a:xfrm>
            <a:off x="7898463" y="2872936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7</a:t>
            </a:r>
            <a:endParaRPr lang="de-DE" sz="440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EF60F45F-8E62-6C55-0A11-588E9EBEDC4C}"/>
              </a:ext>
            </a:extLst>
          </p:cNvPr>
          <p:cNvSpPr txBox="1"/>
          <p:nvPr/>
        </p:nvSpPr>
        <p:spPr>
          <a:xfrm>
            <a:off x="8224439" y="3401966"/>
            <a:ext cx="1938109" cy="465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>
                <a:latin typeface="Avenir Next" panose="020B0503020202020204" pitchFamily="34" charset="0"/>
              </a:rPr>
              <a:t>County Administration</a:t>
            </a:r>
          </a:p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kern="100">
                <a:latin typeface="Avenir Next" panose="020B0503020202020204" pitchFamily="34" charset="0"/>
              </a:rPr>
              <a:t>Landsberg a. Lech (DE)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xmlns="" id="{76E25237-8148-4D20-FE11-B16797998721}"/>
              </a:ext>
            </a:extLst>
          </p:cNvPr>
          <p:cNvSpPr txBox="1"/>
          <p:nvPr/>
        </p:nvSpPr>
        <p:spPr>
          <a:xfrm>
            <a:off x="8229156" y="2161983"/>
            <a:ext cx="2043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kern="100">
                <a:latin typeface="Avenir Next" panose="020B0503020202020204" pitchFamily="34" charset="0"/>
              </a:rPr>
              <a:t>National Research Institute </a:t>
            </a:r>
            <a:r>
              <a:rPr lang="de-DE" sz="1200" kern="100" err="1">
                <a:latin typeface="Avenir Next" panose="020B0503020202020204" pitchFamily="34" charset="0"/>
              </a:rPr>
              <a:t>for</a:t>
            </a:r>
            <a:r>
              <a:rPr lang="de-DE" sz="1200" kern="100">
                <a:latin typeface="Avenir Next" panose="020B0503020202020204" pitchFamily="34" charset="0"/>
              </a:rPr>
              <a:t> </a:t>
            </a:r>
            <a:r>
              <a:rPr lang="de-DE" sz="1200" kern="100" err="1">
                <a:latin typeface="Avenir Next" panose="020B0503020202020204" pitchFamily="34" charset="0"/>
              </a:rPr>
              <a:t>Agriculture</a:t>
            </a:r>
            <a:r>
              <a:rPr lang="de-DE" sz="1200" kern="100">
                <a:latin typeface="Avenir Next" panose="020B0503020202020204" pitchFamily="34" charset="0"/>
              </a:rPr>
              <a:t>, Food and </a:t>
            </a:r>
            <a:r>
              <a:rPr lang="de-DE" sz="1200" kern="100" err="1">
                <a:latin typeface="Avenir Next" panose="020B0503020202020204" pitchFamily="34" charset="0"/>
              </a:rPr>
              <a:t>the</a:t>
            </a:r>
            <a:r>
              <a:rPr lang="de-DE" sz="1200" kern="100">
                <a:latin typeface="Avenir Next" panose="020B0503020202020204" pitchFamily="34" charset="0"/>
              </a:rPr>
              <a:t> Environment (Fr)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C23DD12E-7880-3428-5CEE-98E219D6F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99" y="1137056"/>
            <a:ext cx="1171973" cy="375128"/>
          </a:xfrm>
          <a:prstGeom prst="rect">
            <a:avLst/>
          </a:prstGeom>
        </p:spPr>
      </p:pic>
      <p:pic>
        <p:nvPicPr>
          <p:cNvPr id="9" name="Grafik 8" descr="Ein Bild, das Schrift, Grafiken, Text, Screenshot enthält.&#10;&#10;Beschreibung automatisch generiert.">
            <a:extLst>
              <a:ext uri="{FF2B5EF4-FFF2-40B4-BE49-F238E27FC236}">
                <a16:creationId xmlns:a16="http://schemas.microsoft.com/office/drawing/2014/main" xmlns="" id="{D408D1D8-18E3-1966-07E8-6651483236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25" y="2804233"/>
            <a:ext cx="810057" cy="295122"/>
          </a:xfrm>
          <a:prstGeom prst="rect">
            <a:avLst/>
          </a:prstGeom>
        </p:spPr>
      </p:pic>
      <p:pic>
        <p:nvPicPr>
          <p:cNvPr id="10" name="Grafik 9" descr="Ein Bild, das Text, Emblem, Symbol, Logo enthält.&#10;&#10;Beschreibung automatisch generiert.">
            <a:extLst>
              <a:ext uri="{FF2B5EF4-FFF2-40B4-BE49-F238E27FC236}">
                <a16:creationId xmlns:a16="http://schemas.microsoft.com/office/drawing/2014/main" xmlns="" id="{4D988ADD-2FB2-BAFC-2191-B4B7A43E83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654" y="2346890"/>
            <a:ext cx="1299873" cy="362015"/>
          </a:xfrm>
          <a:prstGeom prst="rect">
            <a:avLst/>
          </a:prstGeom>
        </p:spPr>
      </p:pic>
      <p:sp>
        <p:nvSpPr>
          <p:cNvPr id="57" name="Textfeld 56">
            <a:extLst>
              <a:ext uri="{FF2B5EF4-FFF2-40B4-BE49-F238E27FC236}">
                <a16:creationId xmlns:a16="http://schemas.microsoft.com/office/drawing/2014/main" xmlns="" id="{251C06FB-C4A0-3883-CAE2-F865A86360F9}"/>
              </a:ext>
            </a:extLst>
          </p:cNvPr>
          <p:cNvSpPr txBox="1"/>
          <p:nvPr/>
        </p:nvSpPr>
        <p:spPr>
          <a:xfrm>
            <a:off x="8232029" y="3944954"/>
            <a:ext cx="20267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>
              <a:defRPr sz="1200" kern="100">
                <a:latin typeface="Avenir Next" panose="020B0503020202020204" pitchFamily="34" charset="0"/>
              </a:defRPr>
            </a:lvl1pPr>
          </a:lstStyle>
          <a:p>
            <a:r>
              <a:rPr lang="de-DE" err="1"/>
              <a:t>Autonomous</a:t>
            </a:r>
            <a:r>
              <a:rPr lang="de-DE"/>
              <a:t> Region </a:t>
            </a:r>
            <a:r>
              <a:rPr lang="de-DE" err="1"/>
              <a:t>of</a:t>
            </a:r>
            <a:r>
              <a:rPr lang="de-DE"/>
              <a:t> Aosta Valley (IT)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FB3727CD-0572-41CD-9142-0449B4E95306}"/>
              </a:ext>
            </a:extLst>
          </p:cNvPr>
          <p:cNvSpPr/>
          <p:nvPr/>
        </p:nvSpPr>
        <p:spPr>
          <a:xfrm>
            <a:off x="7897817" y="2291738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6</a:t>
            </a:r>
            <a:endParaRPr lang="de-DE" sz="44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6F018E1F-0DDA-0FA8-ACA4-C804154A387C}"/>
              </a:ext>
            </a:extLst>
          </p:cNvPr>
          <p:cNvSpPr/>
          <p:nvPr/>
        </p:nvSpPr>
        <p:spPr>
          <a:xfrm>
            <a:off x="7883644" y="4036457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9</a:t>
            </a:r>
            <a:endParaRPr lang="de-DE" sz="44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01AA4493-88E4-90AF-0EA6-DF6C0E969731}"/>
              </a:ext>
            </a:extLst>
          </p:cNvPr>
          <p:cNvSpPr/>
          <p:nvPr/>
        </p:nvSpPr>
        <p:spPr>
          <a:xfrm>
            <a:off x="7897817" y="3448622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8</a:t>
            </a:r>
            <a:endParaRPr lang="de-DE" sz="4400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0195F553-9B6B-FDF2-3631-1BA204154B52}"/>
              </a:ext>
            </a:extLst>
          </p:cNvPr>
          <p:cNvSpPr/>
          <p:nvPr/>
        </p:nvSpPr>
        <p:spPr>
          <a:xfrm>
            <a:off x="339160" y="5416440"/>
            <a:ext cx="298946" cy="30017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2</a:t>
            </a:r>
            <a:endParaRPr lang="de-DE" sz="4400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3AB1EE5F-1750-F882-1AEA-061E04800D6D}"/>
              </a:ext>
            </a:extLst>
          </p:cNvPr>
          <p:cNvSpPr/>
          <p:nvPr/>
        </p:nvSpPr>
        <p:spPr>
          <a:xfrm>
            <a:off x="339160" y="6188479"/>
            <a:ext cx="298946" cy="30017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13</a:t>
            </a:r>
            <a:endParaRPr lang="de-DE" sz="440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xmlns="" id="{A190B637-A18A-F804-4508-EF532CE4A85C}"/>
              </a:ext>
            </a:extLst>
          </p:cNvPr>
          <p:cNvSpPr txBox="1">
            <a:spLocks/>
          </p:cNvSpPr>
          <p:nvPr/>
        </p:nvSpPr>
        <p:spPr>
          <a:xfrm>
            <a:off x="250321" y="376354"/>
            <a:ext cx="5223014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/>
              <a:t>I </a:t>
            </a:r>
            <a:r>
              <a:rPr lang="de-DE" sz="3200" dirty="0" err="1"/>
              <a:t>partner</a:t>
            </a:r>
            <a:endParaRPr lang="de-DE" sz="3600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xmlns="" id="{DC9FDCAE-45EC-CC7E-9A1D-81042BC1B28A}"/>
              </a:ext>
            </a:extLst>
          </p:cNvPr>
          <p:cNvSpPr/>
          <p:nvPr/>
        </p:nvSpPr>
        <p:spPr>
          <a:xfrm>
            <a:off x="7898463" y="4592761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10</a:t>
            </a:r>
            <a:endParaRPr lang="de-DE" sz="440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BA1D8308-AB62-C87F-802B-336DDBF3657F}"/>
              </a:ext>
            </a:extLst>
          </p:cNvPr>
          <p:cNvSpPr/>
          <p:nvPr/>
        </p:nvSpPr>
        <p:spPr>
          <a:xfrm>
            <a:off x="7897817" y="1133662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4</a:t>
            </a:r>
            <a:endParaRPr lang="de-DE" sz="440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629888AE-4D87-22E6-BC75-4676D55D3AAE}"/>
              </a:ext>
            </a:extLst>
          </p:cNvPr>
          <p:cNvSpPr/>
          <p:nvPr/>
        </p:nvSpPr>
        <p:spPr>
          <a:xfrm>
            <a:off x="7891481" y="1710540"/>
            <a:ext cx="298946" cy="30017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de-DE" sz="1400"/>
              <a:t>5</a:t>
            </a:r>
            <a:endParaRPr lang="de-DE" sz="4400"/>
          </a:p>
        </p:txBody>
      </p:sp>
      <p:pic>
        <p:nvPicPr>
          <p:cNvPr id="63" name="Picture 2" descr="Agricultural Institute of Slovenia | GenRes Gateway">
            <a:extLst>
              <a:ext uri="{FF2B5EF4-FFF2-40B4-BE49-F238E27FC236}">
                <a16:creationId xmlns:a16="http://schemas.microsoft.com/office/drawing/2014/main" xmlns="" id="{534D3AD0-E64D-B38A-600A-44D97645E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691" y="3067609"/>
            <a:ext cx="1377180" cy="19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xmlns="" id="{D1064A16-C1A3-4C3C-2D0F-7C4D1FBA8662}"/>
              </a:ext>
            </a:extLst>
          </p:cNvPr>
          <p:cNvSpPr txBox="1"/>
          <p:nvPr/>
        </p:nvSpPr>
        <p:spPr>
          <a:xfrm>
            <a:off x="650979" y="6188479"/>
            <a:ext cx="1938109" cy="234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040"/>
              </a:lnSpc>
              <a:spcAft>
                <a:spcPts val="800"/>
              </a:spcAft>
              <a:tabLst>
                <a:tab pos="1657350" algn="l"/>
              </a:tabLst>
            </a:pPr>
            <a:r>
              <a:rPr lang="en-US" sz="1200" b="1" kern="10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Project Support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6F9E7D4-1933-0D6F-151A-EDBD0C9E3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378" y="1664625"/>
            <a:ext cx="1535291" cy="10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rafik 4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xmlns="" id="{6463A036-BDBC-0EFE-FF65-53F03DABA0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78" y="5225634"/>
            <a:ext cx="1288860" cy="936625"/>
          </a:xfrm>
          <a:prstGeom prst="rect">
            <a:avLst/>
          </a:prstGeom>
        </p:spPr>
      </p:pic>
      <p:pic>
        <p:nvPicPr>
          <p:cNvPr id="6" name="Grafik 5" descr="Ein Bild, das Grafiken, Schrift, Logo, Grafikdesign enthält.&#10;&#10;Beschreibung automatisch generiert.">
            <a:extLst>
              <a:ext uri="{FF2B5EF4-FFF2-40B4-BE49-F238E27FC236}">
                <a16:creationId xmlns:a16="http://schemas.microsoft.com/office/drawing/2014/main" xmlns="" id="{83229E59-F3E6-937E-8EE8-9D739C799B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4319" y="1380580"/>
            <a:ext cx="613752" cy="311947"/>
          </a:xfrm>
          <a:prstGeom prst="rect">
            <a:avLst/>
          </a:prstGeom>
        </p:spPr>
      </p:pic>
      <p:pic>
        <p:nvPicPr>
          <p:cNvPr id="8" name="Grafik 7" descr="Ein Bild, das Text, Logo, Grafiken, Schrift enthält.&#10;&#10;Beschreibung automatisch generiert.">
            <a:extLst>
              <a:ext uri="{FF2B5EF4-FFF2-40B4-BE49-F238E27FC236}">
                <a16:creationId xmlns:a16="http://schemas.microsoft.com/office/drawing/2014/main" xmlns="" id="{5E9A5B5A-03C3-7E7A-21AA-8A2D51F8DC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772" y="1945678"/>
            <a:ext cx="601354" cy="597856"/>
          </a:xfrm>
          <a:prstGeom prst="rect">
            <a:avLst/>
          </a:prstGeom>
        </p:spPr>
      </p:pic>
      <p:pic>
        <p:nvPicPr>
          <p:cNvPr id="1032" name="Picture 8" descr="Naturland – Wikipedia">
            <a:extLst>
              <a:ext uri="{FF2B5EF4-FFF2-40B4-BE49-F238E27FC236}">
                <a16:creationId xmlns:a16="http://schemas.microsoft.com/office/drawing/2014/main" xmlns="" id="{263FCDE3-2713-3E71-64CA-86861AECE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 b="8510"/>
          <a:stretch/>
        </p:blipFill>
        <p:spPr bwMode="auto">
          <a:xfrm>
            <a:off x="4200212" y="669687"/>
            <a:ext cx="556543" cy="56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L PARCO DELLE OROBIE E I SUOI TESORI: UN TERRITORIO DA SCOPRIRE E DA  CONOSCERE | Radio TSN">
            <a:extLst>
              <a:ext uri="{FF2B5EF4-FFF2-40B4-BE49-F238E27FC236}">
                <a16:creationId xmlns:a16="http://schemas.microsoft.com/office/drawing/2014/main" xmlns="" id="{5693D53B-869B-6EB3-5910-559AE6D10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2" b="13585"/>
          <a:stretch/>
        </p:blipFill>
        <p:spPr bwMode="auto">
          <a:xfrm>
            <a:off x="2572764" y="2142275"/>
            <a:ext cx="1127788" cy="42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8071A7BD-D9DB-4833-AA9C-30B5258BC2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131" y="3086397"/>
            <a:ext cx="1890929" cy="113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13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632137DF-7CAE-A856-AC17-77FB0FDFD6C1}"/>
              </a:ext>
            </a:extLst>
          </p:cNvPr>
          <p:cNvSpPr txBox="1">
            <a:spLocks/>
          </p:cNvSpPr>
          <p:nvPr/>
        </p:nvSpPr>
        <p:spPr>
          <a:xfrm>
            <a:off x="8153400" y="952109"/>
            <a:ext cx="3434180" cy="159125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kern="1200" dirty="0">
                <a:solidFill>
                  <a:schemeClr val="tx1"/>
                </a:solidFill>
                <a:latin typeface="Avenir Next" panose="020B0503020202020204" pitchFamily="34" charset="0"/>
              </a:rPr>
              <a:t>Il </a:t>
            </a:r>
            <a:r>
              <a:rPr lang="en-US" sz="2800" kern="1200" dirty="0" err="1">
                <a:solidFill>
                  <a:schemeClr val="tx1"/>
                </a:solidFill>
                <a:latin typeface="Avenir Next" panose="020B0503020202020204" pitchFamily="34" charset="0"/>
              </a:rPr>
              <a:t>progetto</a:t>
            </a:r>
            <a:r>
              <a:rPr lang="en-US" sz="2800" kern="1200" dirty="0">
                <a:solidFill>
                  <a:schemeClr val="tx1"/>
                </a:solidFill>
                <a:latin typeface="Avenir Next" panose="020B0503020202020204" pitchFamily="34" charset="0"/>
              </a:rPr>
              <a:t> e la </a:t>
            </a:r>
            <a:r>
              <a:rPr lang="en-US" sz="2800" kern="1200" dirty="0" err="1">
                <a:solidFill>
                  <a:schemeClr val="tx1"/>
                </a:solidFill>
                <a:latin typeface="Avenir Next" panose="020B0503020202020204" pitchFamily="34" charset="0"/>
              </a:rPr>
              <a:t>regione</a:t>
            </a:r>
            <a:r>
              <a:rPr lang="en-US" sz="2800" kern="1200" dirty="0">
                <a:solidFill>
                  <a:schemeClr val="tx1"/>
                </a:solidFill>
                <a:latin typeface="Avenir Next" panose="020B0503020202020204" pitchFamily="34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Avenir Next" panose="020B0503020202020204" pitchFamily="34" charset="0"/>
              </a:rPr>
              <a:t>alpina</a:t>
            </a:r>
            <a:endParaRPr lang="en-US" sz="2800" kern="1200" dirty="0">
              <a:solidFill>
                <a:schemeClr val="tx1"/>
              </a:solidFill>
              <a:latin typeface="Avenir Next" panose="020B0503020202020204" pitchFamily="34" charset="0"/>
            </a:endParaRPr>
          </a:p>
        </p:txBody>
      </p:sp>
      <p:sp>
        <p:nvSpPr>
          <p:cNvPr id="49" name="Rectangle 26">
            <a:extLst>
              <a:ext uri="{FF2B5EF4-FFF2-40B4-BE49-F238E27FC236}">
                <a16:creationId xmlns:a16="http://schemas.microsoft.com/office/drawing/2014/main" xmlns="" id="{7ED7575E-88D2-B771-681D-46A7E5541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xmlns="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xmlns="" id="{0F3497C4-7B96-1A00-6972-8ED9D750F822}"/>
              </a:ext>
            </a:extLst>
          </p:cNvPr>
          <p:cNvSpPr txBox="1"/>
          <p:nvPr/>
        </p:nvSpPr>
        <p:spPr>
          <a:xfrm>
            <a:off x="7836018" y="2052707"/>
            <a:ext cx="4011123" cy="416607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Proposta di Direttiva europea per il monitoraggio e la resilienza del suolo (2023) monitoraggio e valutazione della salute del suolo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gestione sostenibile dei suoli 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definizione, identificazione e valutazione del rischio dei siti contaminati</a:t>
            </a:r>
          </a:p>
          <a:p>
            <a:pPr marL="400050" indent="-2857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Long Term Action Plan For the implementation of provisions and declarations on soil protection in the specific context of the Alpine region (Soil Working Group Alpine Convention)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chemeClr val="tx2"/>
                </a:solidFill>
              </a:rPr>
              <a:t>«La difesa dei suoli è quindi di estrema importanza! Ciò è particolarmente vero per le regioni montane, come l'area alpina, dove i suoli sono molto più vulnerabili e a rischio a causa dei rilievi scoscesi, dei suoli poco profondi e dei tempi di formazione più lunghi. Un'altra sfida per i suoli delle aree alpine è rappresentata dai cambiamenti climatici, che nelle aree montane avanzano più rapidamente e sono molto più evidenti che in altre regioni.»</a:t>
            </a:r>
            <a:endParaRPr lang="en-US" sz="1600" dirty="0">
              <a:solidFill>
                <a:schemeClr val="tx2"/>
              </a:solidFill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altLang="de-DE" sz="160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574206A1-4788-D728-6529-21331D72EC3E}"/>
              </a:ext>
            </a:extLst>
          </p:cNvPr>
          <p:cNvSpPr txBox="1"/>
          <p:nvPr/>
        </p:nvSpPr>
        <p:spPr>
          <a:xfrm>
            <a:off x="719563" y="5212642"/>
            <a:ext cx="6453024" cy="20122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b="1" dirty="0">
                <a:solidFill>
                  <a:schemeClr val="accent6"/>
                </a:solidFill>
              </a:rPr>
              <a:t>SOIL </a:t>
            </a:r>
            <a:r>
              <a:rPr lang="en-US" sz="1300" b="1" dirty="0" err="1">
                <a:solidFill>
                  <a:schemeClr val="accent6"/>
                </a:solidFill>
              </a:rPr>
              <a:t>contribuisce</a:t>
            </a:r>
            <a:r>
              <a:rPr lang="en-US" sz="1300" b="1" dirty="0">
                <a:solidFill>
                  <a:schemeClr val="accent6"/>
                </a:solidFill>
              </a:rPr>
              <a:t> a:</a:t>
            </a:r>
            <a:endParaRPr lang="en-US" sz="1300" dirty="0">
              <a:solidFill>
                <a:schemeClr val="accent6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EUSALP AG6, 7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/>
              <a:t>EU Territorial Agenda 2030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</a:rPr>
              <a:t>AC Group Climate Action Plan 2.0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  <a:p>
            <a:pPr>
              <a:spcAft>
                <a:spcPts val="600"/>
              </a:spcAft>
            </a:pPr>
            <a:endParaRPr lang="en-US" sz="13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300" dirty="0">
              <a:effectLst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</a:rPr>
              <a:t>European and Global Soil Partnership, ELSA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</a:rPr>
              <a:t>EU Mission A soil deal for Europe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</a:rPr>
              <a:t>Soil Conservation Protocol of the AC</a:t>
            </a:r>
            <a:endParaRPr lang="de-DE" sz="13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0CA83410-6B9B-4ADF-BFC9-18B09A664E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73" y="754942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78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xmlns="" id="{A1F14140-7D97-AEC5-D116-E3637C5E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134" y="107227"/>
            <a:ext cx="8345392" cy="1325563"/>
          </a:xfrm>
        </p:spPr>
        <p:txBody>
          <a:bodyPr>
            <a:normAutofit/>
          </a:bodyPr>
          <a:lstStyle/>
          <a:p>
            <a:r>
              <a:rPr lang="de-DE" sz="3200" dirty="0"/>
              <a:t>Uno </a:t>
            </a:r>
            <a:r>
              <a:rPr lang="de-DE" sz="3200" dirty="0" err="1"/>
              <a:t>sguardo</a:t>
            </a:r>
            <a:r>
              <a:rPr lang="de-DE" sz="3200" dirty="0"/>
              <a:t> al </a:t>
            </a:r>
            <a:r>
              <a:rPr lang="de-DE" sz="3200" dirty="0" err="1"/>
              <a:t>passato</a:t>
            </a:r>
            <a:r>
              <a:rPr lang="de-DE" sz="3200" dirty="0"/>
              <a:t>..</a:t>
            </a:r>
            <a:endParaRPr lang="de-DE" sz="36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8131200-EDAA-4575-845D-61F6285A8B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8" t="21725" r="15000" b="15778"/>
          <a:stretch/>
        </p:blipFill>
        <p:spPr>
          <a:xfrm>
            <a:off x="834390" y="1120370"/>
            <a:ext cx="10157460" cy="428602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58EB16E5-F3BF-4648-A7D0-CDFB973B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42" t="9754" r="29854" b="6904"/>
          <a:stretch/>
        </p:blipFill>
        <p:spPr>
          <a:xfrm>
            <a:off x="8666742" y="345990"/>
            <a:ext cx="3033782" cy="379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1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xmlns="" id="{2631E769-6039-4B1D-9DD0-1E4DE55717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27150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4548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B3684CCF-CEBB-4D8E-A366-95E43D4C79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E37172DF-61CF-170C-0C11-03F5DE063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845" y="516957"/>
            <a:ext cx="4960945" cy="1325563"/>
          </a:xfrm>
        </p:spPr>
        <p:txBody>
          <a:bodyPr>
            <a:normAutofit/>
          </a:bodyPr>
          <a:lstStyle/>
          <a:p>
            <a:r>
              <a:rPr lang="de-DE" sz="3200" dirty="0" err="1">
                <a:latin typeface="Avenir Next" panose="020B0503020202020204" pitchFamily="34" charset="0"/>
              </a:rPr>
              <a:t>Struttura</a:t>
            </a:r>
            <a:r>
              <a:rPr lang="de-DE" sz="3200" dirty="0">
                <a:latin typeface="Avenir Next" panose="020B0503020202020204" pitchFamily="34" charset="0"/>
              </a:rPr>
              <a:t> del </a:t>
            </a:r>
            <a:r>
              <a:rPr lang="de-DE" sz="3200" dirty="0" err="1">
                <a:latin typeface="Avenir Next" panose="020B0503020202020204" pitchFamily="34" charset="0"/>
              </a:rPr>
              <a:t>progetto</a:t>
            </a:r>
            <a:endParaRPr lang="de-DE" sz="3200" dirty="0">
              <a:latin typeface="Avenir Next" panose="020B0503020202020204" pitchFamily="34" charset="0"/>
            </a:endParaRP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xmlns="" id="{70BEB1E7-2F88-40BC-B73D-42E5B6F80B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xmlns="" id="{D676E4E2-8DD2-FEE8-0E2E-3B8DAAE310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0287762"/>
              </p:ext>
            </p:extLst>
          </p:nvPr>
        </p:nvGraphicFramePr>
        <p:xfrm>
          <a:off x="627538" y="1383956"/>
          <a:ext cx="5779258" cy="5434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EAC5ADE-963D-4DC4-8229-ECDDA18A5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596" y="267686"/>
            <a:ext cx="2744824" cy="2814387"/>
          </a:xfrm>
          <a:prstGeom prst="ellipse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316B6F99-1BC0-42E2-8806-683D7C2E90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911" y="1056136"/>
            <a:ext cx="2814387" cy="281438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CF1F2E3F-C04A-4AC1-B882-834B45FAE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34" y="3189491"/>
            <a:ext cx="3255065" cy="3506354"/>
          </a:xfrm>
          <a:prstGeom prst="ellipse">
            <a:avLst/>
          </a:prstGeom>
        </p:spPr>
      </p:pic>
      <p:pic>
        <p:nvPicPr>
          <p:cNvPr id="9" name="Grafik 12" descr="Ein Bild, das Text, Weihnachtsbaum, Baum, Entwurf enthält.&#10;&#10;Beschreibung automatisch generiert.">
            <a:extLst>
              <a:ext uri="{FF2B5EF4-FFF2-40B4-BE49-F238E27FC236}">
                <a16:creationId xmlns:a16="http://schemas.microsoft.com/office/drawing/2014/main" xmlns="" id="{0DE45350-F33E-4194-9A0C-EDE59C5976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511" y="5215879"/>
            <a:ext cx="1243109" cy="93662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3A5DB20-2034-4E21-A763-FB20F7B772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7506" y="5684191"/>
            <a:ext cx="1322947" cy="48162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6FD965B-8926-47F0-B11E-6FA739278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4589" y="5315351"/>
            <a:ext cx="123759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90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xmlns="" id="{C793695F-92BD-195E-9243-DABEA33AF02B}"/>
              </a:ext>
            </a:extLst>
          </p:cNvPr>
          <p:cNvSpPr txBox="1"/>
          <p:nvPr/>
        </p:nvSpPr>
        <p:spPr>
          <a:xfrm>
            <a:off x="8503330" y="2386740"/>
            <a:ext cx="3068105" cy="3759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indent="0">
              <a:lnSpc>
                <a:spcPct val="107000"/>
              </a:lnSpc>
              <a:buNone/>
            </a:pPr>
            <a:r>
              <a:rPr lang="en-US" sz="20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Target </a:t>
            </a:r>
            <a:r>
              <a:rPr lang="en-US" sz="20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principali</a:t>
            </a:r>
            <a:endParaRPr lang="en-US" sz="20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buNone/>
            </a:pPr>
            <a:r>
              <a:rPr lang="en-US" sz="12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</a:t>
            </a:r>
            <a:r>
              <a:rPr lang="en-US" sz="12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lista</a:t>
            </a:r>
            <a:r>
              <a:rPr lang="en-US" sz="12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provvisoria</a:t>
            </a:r>
            <a:r>
              <a:rPr lang="en-US" sz="12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Comuni</a:t>
            </a:r>
            <a:r>
              <a:rPr lang="en-US" sz="16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e </a:t>
            </a: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amministrazioni</a:t>
            </a:r>
            <a:r>
              <a:rPr lang="en-US" sz="16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locali</a:t>
            </a:r>
            <a:endParaRPr lang="en-US" sz="16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Regioni</a:t>
            </a:r>
            <a:endParaRPr lang="en-US" sz="16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NGOs, </a:t>
            </a: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associazioni</a:t>
            </a:r>
            <a:endParaRPr lang="en-US" sz="16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Scuole</a:t>
            </a:r>
            <a:r>
              <a:rPr lang="en-US" sz="1600" kern="100" dirty="0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kern="100" dirty="0" err="1">
                <a:solidFill>
                  <a:sysClr val="windowText" lastClr="000000"/>
                </a:solidFill>
                <a:effectLst/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Cittadini</a:t>
            </a:r>
            <a:endParaRPr lang="en-US" sz="16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600" kern="10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[</a:t>
            </a:r>
            <a:r>
              <a:rPr lang="en-US" sz="1600" kern="100" dirty="0" err="1">
                <a:solidFill>
                  <a:sysClr val="windowText" lastClr="000000"/>
                </a:solidFill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osservatori</a:t>
            </a:r>
            <a:r>
              <a:rPr lang="en-US" sz="1600" kern="100" dirty="0">
                <a:solidFill>
                  <a:sysClr val="windowText" lastClr="000000"/>
                </a:solidFill>
                <a:latin typeface="Avenir Next" panose="020B0503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]</a:t>
            </a:r>
            <a:endParaRPr lang="en-US" sz="1600" kern="100" dirty="0">
              <a:solidFill>
                <a:sysClr val="windowText" lastClr="000000"/>
              </a:solidFill>
              <a:effectLst/>
              <a:latin typeface="Avenir Next" panose="020B050302020202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xmlns="" id="{A71EDEA1-5C66-8CC8-378D-0A5A501A8BF1}"/>
              </a:ext>
            </a:extLst>
          </p:cNvPr>
          <p:cNvSpPr txBox="1">
            <a:spLocks/>
          </p:cNvSpPr>
          <p:nvPr/>
        </p:nvSpPr>
        <p:spPr>
          <a:xfrm>
            <a:off x="318562" y="646314"/>
            <a:ext cx="10515600" cy="11583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>
                <a:latin typeface="Avenir Next" panose="020B0503020202020204" pitchFamily="34" charset="0"/>
              </a:rPr>
              <a:t>RISULTATI</a:t>
            </a:r>
          </a:p>
        </p:txBody>
      </p:sp>
      <p:graphicFrame>
        <p:nvGraphicFramePr>
          <p:cNvPr id="9" name="Textfeld 1">
            <a:extLst>
              <a:ext uri="{FF2B5EF4-FFF2-40B4-BE49-F238E27FC236}">
                <a16:creationId xmlns:a16="http://schemas.microsoft.com/office/drawing/2014/main" xmlns="" id="{7C9983CF-4C24-87FF-572F-D5AFC83F2E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4154695"/>
              </p:ext>
            </p:extLst>
          </p:nvPr>
        </p:nvGraphicFramePr>
        <p:xfrm>
          <a:off x="318562" y="1225486"/>
          <a:ext cx="7373710" cy="5397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Grafik 18" descr="Megafon mit einfarbiger Füllung">
            <a:extLst>
              <a:ext uri="{FF2B5EF4-FFF2-40B4-BE49-F238E27FC236}">
                <a16:creationId xmlns:a16="http://schemas.microsoft.com/office/drawing/2014/main" xmlns="" id="{00760368-6F02-6822-5C15-9C7C4E62B5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976493" y="1044017"/>
            <a:ext cx="1158344" cy="115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3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xmlns="" id="{DFBD2F79-614F-4D52-B26C-F97178322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071801"/>
            <a:ext cx="9505950" cy="5190749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xmlns="" id="{3F1CB397-1258-799B-9560-EDE617C47D98}"/>
              </a:ext>
            </a:extLst>
          </p:cNvPr>
          <p:cNvSpPr txBox="1">
            <a:spLocks/>
          </p:cNvSpPr>
          <p:nvPr/>
        </p:nvSpPr>
        <p:spPr>
          <a:xfrm>
            <a:off x="387845" y="301083"/>
            <a:ext cx="8999995" cy="15414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err="1">
                <a:latin typeface="Avenir Next" panose="020B0503020202020204" pitchFamily="34" charset="0"/>
              </a:rPr>
              <a:t>Sviluppo</a:t>
            </a:r>
            <a:r>
              <a:rPr lang="de-DE" sz="3200" dirty="0">
                <a:latin typeface="Avenir Next" panose="020B0503020202020204" pitchFamily="34" charset="0"/>
              </a:rPr>
              <a:t> temporale del </a:t>
            </a:r>
            <a:r>
              <a:rPr lang="de-DE" sz="3200" dirty="0" err="1">
                <a:latin typeface="Avenir Next" panose="020B0503020202020204" pitchFamily="34" charset="0"/>
              </a:rPr>
              <a:t>progetto</a:t>
            </a:r>
            <a:endParaRPr lang="de-DE" sz="3200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99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6DDCFB1F69054CA66C0BEA14C577F8" ma:contentTypeVersion="12" ma:contentTypeDescription="Create a new document." ma:contentTypeScope="" ma:versionID="ec2e95639d6d755fb240934a2a737236">
  <xsd:schema xmlns:xsd="http://www.w3.org/2001/XMLSchema" xmlns:xs="http://www.w3.org/2001/XMLSchema" xmlns:p="http://schemas.microsoft.com/office/2006/metadata/properties" xmlns:ns2="1bdc3ef1-2fca-4b3c-9a9c-fcb6e1d46bd5" xmlns:ns3="5c3e6881-66e7-4528-89d3-368f943974f9" targetNamespace="http://schemas.microsoft.com/office/2006/metadata/properties" ma:root="true" ma:fieldsID="e6dae1ac2af80c736422daa3fe3ed6fc" ns2:_="" ns3:_="">
    <xsd:import namespace="1bdc3ef1-2fca-4b3c-9a9c-fcb6e1d46bd5"/>
    <xsd:import namespace="5c3e6881-66e7-4528-89d3-368f943974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c3ef1-2fca-4b3c-9a9c-fcb6e1d46b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0e8a0f5-1e21-4c38-b1b7-2f5333d034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e6881-66e7-4528-89d3-368f943974f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b89491c-ce3b-4fad-b8d6-421d2e0d3697}" ma:internalName="TaxCatchAll" ma:showField="CatchAllData" ma:web="5c3e6881-66e7-4528-89d3-368f943974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dc3ef1-2fca-4b3c-9a9c-fcb6e1d46bd5">
      <Terms xmlns="http://schemas.microsoft.com/office/infopath/2007/PartnerControls"/>
    </lcf76f155ced4ddcb4097134ff3c332f>
    <TaxCatchAll xmlns="5c3e6881-66e7-4528-89d3-368f943974f9" xsi:nil="true"/>
  </documentManagement>
</p:properties>
</file>

<file path=customXml/itemProps1.xml><?xml version="1.0" encoding="utf-8"?>
<ds:datastoreItem xmlns:ds="http://schemas.openxmlformats.org/officeDocument/2006/customXml" ds:itemID="{B1BC75FD-9B8B-42DF-9570-51B116B030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871E12-7FE2-4926-8F1B-12C2E93DE5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dc3ef1-2fca-4b3c-9a9c-fcb6e1d46bd5"/>
    <ds:schemaRef ds:uri="5c3e6881-66e7-4528-89d3-368f943974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7C3119-1F11-401A-BA7B-7211DFFB8862}">
  <ds:schemaRefs>
    <ds:schemaRef ds:uri="1bdc3ef1-2fca-4b3c-9a9c-fcb6e1d46bd5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c3e6881-66e7-4528-89d3-368f943974f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657</Words>
  <Application>Microsoft Office PowerPoint</Application>
  <PresentationFormat>Widescreen</PresentationFormat>
  <Paragraphs>141</Paragraphs>
  <Slides>11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24" baseType="lpstr">
      <vt:lpstr>Yu Gothic Light</vt:lpstr>
      <vt:lpstr>Arial</vt:lpstr>
      <vt:lpstr>Avenir Book</vt:lpstr>
      <vt:lpstr>Avenir Light</vt:lpstr>
      <vt:lpstr>Avenir Next</vt:lpstr>
      <vt:lpstr>Avenir Next Medium</vt:lpstr>
      <vt:lpstr>Avenir Next Ultra Light</vt:lpstr>
      <vt:lpstr>Calibri</vt:lpstr>
      <vt:lpstr>Calibri Light</vt:lpstr>
      <vt:lpstr>Courier New</vt:lpstr>
      <vt:lpstr>Times New Roman</vt:lpstr>
      <vt:lpstr>Wingdings</vt:lpstr>
      <vt:lpstr>Office</vt:lpstr>
      <vt:lpstr>Presentazione standard di PowerPoint</vt:lpstr>
      <vt:lpstr>Informazioni generali</vt:lpstr>
      <vt:lpstr>Presentazione standard di PowerPoint</vt:lpstr>
      <vt:lpstr>Presentazione standard di PowerPoint</vt:lpstr>
      <vt:lpstr>Uno sguardo al passato..</vt:lpstr>
      <vt:lpstr>Presentazione standard di PowerPoint</vt:lpstr>
      <vt:lpstr>Struttura del progetto</vt:lpstr>
      <vt:lpstr>Presentazione standard di PowerPoint</vt:lpstr>
      <vt:lpstr>Presentazione standard di PowerPoint</vt:lpstr>
      <vt:lpstr>Presentazione standard di PowerPoint</vt:lpstr>
      <vt:lpstr>Grazie dell’attenzione e della collaborazione!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Act4Soils My fundamental friend My invisible ally</dc:title>
  <dc:creator>Theresa Luber</dc:creator>
  <cp:lastModifiedBy>Evelyne NAVILLOD</cp:lastModifiedBy>
  <cp:revision>36</cp:revision>
  <dcterms:created xsi:type="dcterms:W3CDTF">2023-06-19T11:10:08Z</dcterms:created>
  <dcterms:modified xsi:type="dcterms:W3CDTF">2024-12-11T09:55:48Z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0x0101002D6DDCFB1F69054CA66C0BEA14C577F8</vt:lpwstr>
  </property>
  <property fmtid="{D5CDD505-2E9C-101B-9397-08002B2CF9AE}" pid="3" name="MediaServiceImageTags">
    <vt:lpwstr/>
  </property>
</Properties>
</file>